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314" r:id="rId2"/>
    <p:sldId id="290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6" r:id="rId12"/>
    <p:sldId id="32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5" autoAdjust="0"/>
  </p:normalViewPr>
  <p:slideViewPr>
    <p:cSldViewPr>
      <p:cViewPr>
        <p:scale>
          <a:sx n="61" d="100"/>
          <a:sy n="61" d="100"/>
        </p:scale>
        <p:origin x="-106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7A7-90FC-4881-9EF5-A85D0ACB101A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D777-AE40-4216-A537-7E83AD8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D777-AE40-4216-A537-7E83AD84DF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D07-C6D3-4F45-A91D-8C1A89EF6A3E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75D-3870-4E40-A9A6-DEF8B2746937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DCC5-5258-4E09-B261-D6A0BE069993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546BC-91D6-4E22-A3B4-148D849C579B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946-63EF-450A-A0EA-6313F64A3461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05D-807B-4F6F-9C96-B77FD04E9703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A838-5BA5-422C-B3FC-3B886086BD6E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60-AB67-482C-B38C-AF5FD991F46F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0ECE-BCBB-47F2-917D-8098CAF660F1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BF1C9-48B1-44AE-A3BB-4DBFBC248FA0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759-F32A-428F-82CD-D11F94321E1F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5E76D-1267-43CB-82C2-454F46E14283}" type="datetime1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395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54994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Задачи на </a:t>
            </a:r>
            <a:r>
              <a:rPr lang="ru-RU" sz="40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расчет давления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выдерживает давление 90 кПа. Пройдет ли по этому льду трактор массой 5,4 т, если он опирается на гусеницы общей площадью 1,5 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uchitel.pro/wp-content/uploads/2018/02/2018-07-30_9-08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2" y="1420327"/>
            <a:ext cx="8794454" cy="51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 массой 6 т производит на опору давление 400 кПа. Определите площадь опоры колонны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chitel.pro/wp-content/uploads/2018/02/2018-07-29_21-55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" y="1160275"/>
            <a:ext cx="8175292" cy="41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9699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какую площадь опирается лыжник массой 78 кг, если он оказывает давление 2,5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7841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давление оказывает острие шила, если сила давления равна 20 Н, а площадь острия — 0,1 мм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3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ешить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14.12.2020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Выполненное задание отправить на э/а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galina-okuneva@mail.ru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9532"/>
              </p:ext>
            </p:extLst>
          </p:nvPr>
        </p:nvGraphicFramePr>
        <p:xfrm>
          <a:off x="467544" y="332657"/>
          <a:ext cx="8219255" cy="4727510"/>
        </p:xfrm>
        <a:graphic>
          <a:graphicData uri="http://schemas.openxmlformats.org/drawingml/2006/table">
            <a:tbl>
              <a:tblPr firstRow="1" firstCol="1" bandRow="1"/>
              <a:tblGrid>
                <a:gridCol w="3312367"/>
                <a:gridCol w="1800201"/>
                <a:gridCol w="1267457"/>
                <a:gridCol w="1839230"/>
              </a:tblGrid>
              <a:tr h="107591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 = F / 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9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Вес тела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 = m *g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3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тяжести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 = mg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8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Постоянная (сила тяжести, действующая на тело массой 1 кг)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 = 10 H/кг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H/кг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упругости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 smtClean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k*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Коэффициент упругости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Н/м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 = F</a:t>
                      </a:r>
                      <a:r>
                        <a:rPr lang="ru-RU" sz="2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r>
                        <a:rPr lang="ru-RU" sz="24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l-G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Δ</a:t>
                      </a:r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9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Краткая теория для решения </a:t>
            </a:r>
            <a:r>
              <a:rPr lang="ru-RU" sz="2800" b="1" dirty="0" smtClean="0"/>
              <a:t>задач.</a:t>
            </a:r>
          </a:p>
          <a:p>
            <a:pPr algn="ctr"/>
            <a:endParaRPr lang="ru-RU" sz="2400" b="1" dirty="0"/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Силу</a:t>
            </a:r>
            <a:r>
              <a:rPr lang="ru-RU" sz="2000" b="1" dirty="0"/>
              <a:t>, действующую перпендикулярно опоре, называют силой давления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5606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Давлением (</a:t>
            </a:r>
            <a:r>
              <a:rPr lang="ru-RU" sz="2000" b="1" i="1" dirty="0"/>
              <a:t>р</a:t>
            </a:r>
            <a:r>
              <a:rPr lang="ru-RU" sz="2000" b="1" dirty="0"/>
              <a:t>) называют отношение модуля F силы давления, действующей на опору, к площади S поверхности этой опоры: </a:t>
            </a:r>
            <a:r>
              <a:rPr lang="ru-RU" sz="2000" dirty="0"/>
              <a:t> </a:t>
            </a:r>
            <a:r>
              <a:rPr lang="ru-RU" sz="2000" b="1" dirty="0"/>
              <a:t> </a:t>
            </a:r>
            <a:r>
              <a:rPr lang="ru-RU" sz="2000" b="1" i="1" dirty="0"/>
              <a:t>p</a:t>
            </a:r>
            <a:r>
              <a:rPr lang="ru-RU" sz="2000" b="1" dirty="0"/>
              <a:t> = F / S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7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В </a:t>
            </a:r>
            <a:r>
              <a:rPr lang="ru-RU" sz="2000" b="1" dirty="0"/>
              <a:t>СИ единица давления носит название паскаль (Па): 1 Па = 1 Н/м</a:t>
            </a:r>
            <a:r>
              <a:rPr lang="ru-RU" sz="2000" b="1" baseline="30000" dirty="0"/>
              <a:t>2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д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8" y="620688"/>
            <a:ext cx="85090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в задачах на давление твердых тел.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465"/>
              </p:ext>
            </p:extLst>
          </p:nvPr>
        </p:nvGraphicFramePr>
        <p:xfrm>
          <a:off x="683568" y="1268760"/>
          <a:ext cx="8208912" cy="3405352"/>
        </p:xfrm>
        <a:graphic>
          <a:graphicData uri="http://schemas.openxmlformats.org/drawingml/2006/table">
            <a:tbl>
              <a:tblPr/>
              <a:tblGrid>
                <a:gridCol w="2056555"/>
                <a:gridCol w="1622603"/>
                <a:gridCol w="2282965"/>
                <a:gridCol w="2246789"/>
              </a:tblGrid>
              <a:tr h="8435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Сила давления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= mg, F =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опоры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4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= F /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F / 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= 10 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давление, производимое бетонной плитой, масса которой 780 кг, а площадь опоры 2 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адачи на давление твердых т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689"/>
            <a:ext cx="8352928" cy="42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 Какое давление на дорогу оказывает автомобиль «Волга», если его масса 1420 кг, а площадь соприкосновения одного колеса с дорогой 900 см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Задачи на давление твердых те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87266" cy="40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Ширина лезвия коньков равна 5 мм, а длина той части лезвия, которая опирается на лед, составляет 17 см. Вычислите давление, производимое коньками на лед, если масса стоящего на коньках мальчика равна 55 кг.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chitel.pro/wp-content/uploads/2018/02/2018-07-30_9-00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Какое давление на фундамент оказывает мраморная колонна высотой 4 м?</a:t>
            </a:r>
          </a:p>
        </p:txBody>
      </p:sp>
      <p:pic>
        <p:nvPicPr>
          <p:cNvPr id="8194" name="Picture 2" descr="https://uchitel.pro/wp-content/uploads/2018/02/2018-07-30_9-04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251</Words>
  <Application>Microsoft Office PowerPoint</Application>
  <PresentationFormat>Экран (4:3)</PresentationFormat>
  <Paragraphs>86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Бумага и ее свойства</dc:title>
  <cp:lastModifiedBy>Okunev</cp:lastModifiedBy>
  <cp:revision>127</cp:revision>
  <dcterms:modified xsi:type="dcterms:W3CDTF">2020-12-06T13:34:33Z</dcterms:modified>
</cp:coreProperties>
</file>