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314" r:id="rId2"/>
    <p:sldId id="290" r:id="rId3"/>
    <p:sldId id="315" r:id="rId4"/>
    <p:sldId id="317" r:id="rId5"/>
    <p:sldId id="318" r:id="rId6"/>
    <p:sldId id="319" r:id="rId7"/>
    <p:sldId id="320" r:id="rId8"/>
    <p:sldId id="321" r:id="rId9"/>
    <p:sldId id="328" r:id="rId10"/>
    <p:sldId id="322" r:id="rId11"/>
    <p:sldId id="323" r:id="rId12"/>
    <p:sldId id="326" r:id="rId13"/>
    <p:sldId id="329" r:id="rId14"/>
    <p:sldId id="327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2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05" autoAdjust="0"/>
  </p:normalViewPr>
  <p:slideViewPr>
    <p:cSldViewPr>
      <p:cViewPr>
        <p:scale>
          <a:sx n="61" d="100"/>
          <a:sy n="61" d="100"/>
        </p:scale>
        <p:origin x="-106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DE7A7-90FC-4881-9EF5-A85D0ACB101A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1D777-AE40-4216-A537-7E83AD84D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3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1D777-AE40-4216-A537-7E83AD84DF4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5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1D07-C6D3-4F45-A91D-8C1A89EF6A3E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1375D-3870-4E40-A9A6-DEF8B2746937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DCC5-5258-4E09-B261-D6A0BE069993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1546BC-91D6-4E22-A3B4-148D849C579B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1946-63EF-450A-A0EA-6313F64A3461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9405D-807B-4F6F-9C96-B77FD04E9703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A838-5BA5-422C-B3FC-3B886086BD6E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2760-AB67-482C-B38C-AF5FD991F46F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0ECE-BCBB-47F2-917D-8098CAF660F1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5BF1C9-48B1-44AE-A3BB-4DBFBC248FA0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B3759-F32A-428F-82CD-D11F94321E1F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E5E76D-1267-43CB-82C2-454F46E14283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39553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549947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33399"/>
                </a:solidFill>
                <a:latin typeface="Times"/>
                <a:ea typeface="Times New Roman"/>
                <a:cs typeface="+mj-cs"/>
              </a:rPr>
              <a:t>Задачи </a:t>
            </a:r>
            <a:r>
              <a:rPr lang="ru-RU" sz="40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333399"/>
                </a:solidFill>
                <a:latin typeface="Times"/>
                <a:ea typeface="Times New Roman"/>
                <a:cs typeface="+mj-cs"/>
              </a:rPr>
              <a:t>на давление жидкостей и газов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6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Какое давление на фундамент оказывает мраморная колонна высотой 4 м?</a:t>
            </a:r>
          </a:p>
        </p:txBody>
      </p:sp>
      <p:pic>
        <p:nvPicPr>
          <p:cNvPr id="8194" name="Picture 2" descr="https://uchitel.pro/wp-content/uploads/2018/02/2018-07-30_9-04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640960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 выдерживает давление 90 кПа. Пройдет ли по этому льду трактор массой 5,4 т, если он опирается на гусеницы общей площадью 1,5 м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uchitel.pro/wp-content/uploads/2018/02/2018-07-30_9-08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2" y="1420327"/>
            <a:ext cx="8794454" cy="51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6.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Колонна массой 6 т производит на опору давление 400 кПа. Определите площадь опоры колонны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chitel.pro/wp-content/uploads/2018/02/2018-07-29_21-55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0" y="1160275"/>
            <a:ext cx="8175292" cy="41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marR="25400" indent="-73660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самостоятельного решения</a:t>
            </a:r>
          </a:p>
          <a:p>
            <a:pPr marL="431800" marR="25400" indent="-736600"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Задача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spc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Штормовой </a:t>
            </a:r>
            <a:r>
              <a:rPr lang="ru-RU" b="1" spc="100" dirty="0">
                <a:solidFill>
                  <a:srgbClr val="00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ветер силой 10 баллов создает давление на </a:t>
            </a:r>
            <a:r>
              <a:rPr lang="ru-RU" b="1" spc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преграду </a:t>
            </a:r>
            <a:r>
              <a:rPr lang="ru-RU" b="1" spc="100" dirty="0">
                <a:solidFill>
                  <a:srgbClr val="00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около 1000 Па. Определите силу давления на стену дома вы­сотой 5 м и длиной 10м, если ветер дует перпендикулярно по­верхности дома?</a:t>
            </a:r>
            <a:endParaRPr lang="ru-RU" b="1" spc="100" dirty="0">
              <a:effectLst/>
              <a:latin typeface="Times New Roman" panose="02020603050405020304" pitchFamily="18" charset="0"/>
              <a:ea typeface="Bookman Old Style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199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0" lvl="0">
              <a:buClr>
                <a:srgbClr val="000000"/>
              </a:buClr>
              <a:buSzPts val="1700"/>
              <a:tabLst>
                <a:tab pos="42418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8. </a:t>
            </a:r>
            <a:r>
              <a:rPr lang="ru-RU" sz="2000" b="1" spc="100" dirty="0">
                <a:solidFill>
                  <a:srgbClr val="00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На столе стоит сплошной медный куб. Какова масса куба, если он оказывает на стол давление 8 кПа</a:t>
            </a:r>
            <a:r>
              <a:rPr lang="ru-RU" sz="2000" b="1" spc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?</a:t>
            </a:r>
          </a:p>
          <a:p>
            <a:pPr marR="50800" lvl="0">
              <a:buClr>
                <a:srgbClr val="000000"/>
              </a:buClr>
              <a:buSzPts val="1700"/>
              <a:tabLst>
                <a:tab pos="424180" algn="l"/>
              </a:tabLst>
            </a:pPr>
            <a:endParaRPr lang="ru-RU" sz="2000" b="1" spc="100" dirty="0" smtClean="0">
              <a:solidFill>
                <a:srgbClr val="FF0000"/>
              </a:solidFill>
              <a:latin typeface="Times New Roman" panose="02020603050405020304" pitchFamily="18" charset="0"/>
              <a:ea typeface="Bookman Old Style"/>
              <a:cs typeface="Times New Roman" panose="02020603050405020304" pitchFamily="18" charset="0"/>
            </a:endParaRPr>
          </a:p>
          <a:p>
            <a:pPr marR="50800" lvl="0">
              <a:buClr>
                <a:srgbClr val="000000"/>
              </a:buClr>
              <a:buSzPts val="1700"/>
              <a:tabLst>
                <a:tab pos="424180" algn="l"/>
              </a:tabLst>
            </a:pPr>
            <a:r>
              <a:rPr lang="ru-RU" sz="2000" b="1" spc="100" smtClean="0">
                <a:solidFill>
                  <a:srgbClr val="FF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Задачи ДУ 3а,4а,5а, 6а. </a:t>
            </a:r>
            <a:r>
              <a:rPr lang="ru-RU" sz="2000" b="1" spc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Bookman Old Style"/>
                <a:cs typeface="Times New Roman" panose="02020603050405020304" pitchFamily="18" charset="0"/>
              </a:rPr>
              <a:t>стр56</a:t>
            </a:r>
            <a:endParaRPr lang="ru-RU" sz="2000" b="1" spc="100" dirty="0">
              <a:solidFill>
                <a:srgbClr val="FF0000"/>
              </a:solidFill>
              <a:latin typeface="Times New Roman" panose="02020603050405020304" pitchFamily="18" charset="0"/>
              <a:ea typeface="Bookman Old Style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15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 descr="давление га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40" y="-1"/>
            <a:ext cx="4805000" cy="686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8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050" name="Picture 2" descr="https://uchitel.pro/wp-content/uploads/2018/02/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34" y="166686"/>
            <a:ext cx="5010914" cy="66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5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64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для решения задач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жидкости на покоящееся в ней тело называют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гидростатическим давлением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Гидростатическое давление на глубине h равно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+ p*g*h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Паскаля. Жидкость и газ передают оказываемое на них давление во всех направлениях одинаково.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Задачи на давление жидкос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81704"/>
            <a:ext cx="8352928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14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Формулы, используемые на уроках «Задачи на давление жидкостей и газов».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70172"/>
              </p:ext>
            </p:extLst>
          </p:nvPr>
        </p:nvGraphicFramePr>
        <p:xfrm>
          <a:off x="467544" y="1052736"/>
          <a:ext cx="8208911" cy="5073427"/>
        </p:xfrm>
        <a:graphic>
          <a:graphicData uri="http://schemas.openxmlformats.org/drawingml/2006/table">
            <a:tbl>
              <a:tblPr/>
              <a:tblGrid>
                <a:gridCol w="2097752"/>
                <a:gridCol w="1711920"/>
                <a:gridCol w="2408634"/>
                <a:gridCol w="1990605"/>
              </a:tblGrid>
              <a:tr h="1064452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величины</a:t>
                      </a:r>
                      <a:endParaRPr lang="ru-RU" sz="2400" b="1" dirty="0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lang="ru-RU" sz="2400" b="1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2400" b="1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</a:t>
                      </a:r>
                      <a:endParaRPr lang="ru-RU" sz="2400" b="1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18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столба жидкости</a:t>
                      </a:r>
                      <a:endParaRPr lang="ru-RU" sz="2400" b="1" dirty="0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= </a:t>
                      </a:r>
                      <a:r>
                        <a:rPr lang="en-US" sz="2400" b="1" i="1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(pg)</a:t>
                      </a: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452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жидкости</a:t>
                      </a:r>
                      <a:endParaRPr lang="ru-RU" sz="2400" b="1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кг/м</a:t>
                      </a:r>
                      <a:r>
                        <a:rPr lang="ru-RU" sz="2400" b="1" baseline="30000" dirty="0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dirty="0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= </a:t>
                      </a:r>
                      <a:r>
                        <a:rPr lang="en-US" sz="2400" b="1" i="1" dirty="0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/ (</a:t>
                      </a:r>
                      <a:r>
                        <a:rPr lang="en-US" sz="2400" b="1" i="1" dirty="0" err="1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</a:t>
                      </a:r>
                      <a:r>
                        <a:rPr lang="en-US" sz="2400" b="1" i="1" dirty="0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786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</a:t>
                      </a:r>
                      <a:endParaRPr lang="ru-RU" sz="2400" b="1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i="1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1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</a:t>
                      </a: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1" dirty="0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 dirty="0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2400" b="1" dirty="0" err="1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pgh</a:t>
                      </a:r>
                      <a:endParaRPr lang="en-US" sz="2400" b="1" dirty="0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619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Постоянная</a:t>
                      </a:r>
                      <a:endParaRPr lang="ru-RU" sz="2400" b="1">
                        <a:solidFill>
                          <a:srgbClr val="03437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≈ 10 </a:t>
                      </a:r>
                      <a:r>
                        <a:rPr lang="ru-RU" sz="2400" b="1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Н/кг</a:t>
                      </a: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Н/кг</a:t>
                      </a:r>
                    </a:p>
                  </a:txBody>
                  <a:tcPr marL="31869" marR="31869" marT="31869" marB="31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85" marR="76485" marT="38243" marB="3824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1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6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1.  Определить давление бензина на дно цистерны, если высота столба бензина 2,4 м, а его плотность 710 кг/м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авление жидкостей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1844824"/>
            <a:ext cx="792087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0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2.  Какая жидкость находится в сосуде, если столб высотой 0,3 м оказывает давление 5400 Па ?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авление жидкостей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3032"/>
            <a:ext cx="6912768" cy="305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19532"/>
              </p:ext>
            </p:extLst>
          </p:nvPr>
        </p:nvGraphicFramePr>
        <p:xfrm>
          <a:off x="467544" y="332657"/>
          <a:ext cx="8219255" cy="4727510"/>
        </p:xfrm>
        <a:graphic>
          <a:graphicData uri="http://schemas.openxmlformats.org/drawingml/2006/table">
            <a:tbl>
              <a:tblPr firstRow="1" firstCol="1" bandRow="1"/>
              <a:tblGrid>
                <a:gridCol w="3312367"/>
                <a:gridCol w="1800201"/>
                <a:gridCol w="1267457"/>
                <a:gridCol w="1839230"/>
              </a:tblGrid>
              <a:tr h="1075917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Название величины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Формула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67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Масса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кг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 = F / g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995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Вес тела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 = m *g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930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Сила тяжести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err="1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Fтяж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Fтяж = mg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981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b="1">
                          <a:solidFill>
                            <a:srgbClr val="03437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Постоянная (сила тяжести, действующая на тело массой 1 кг)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 = 10 H/кг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H/кг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9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Сила упругости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err="1" smtClean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Fупр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>
                          <a:solidFill>
                            <a:srgbClr val="843A04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Fупр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43A04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k*</a:t>
                      </a:r>
                      <a:r>
                        <a:rPr kumimoji="0" lang="el-G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229">
                <a:tc>
                  <a:txBody>
                    <a:bodyPr/>
                    <a:lstStyle/>
                    <a:p>
                      <a:pPr algn="ctr">
                        <a:lnSpc>
                          <a:spcPts val="195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Коэффициент упругости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1125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Н/м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 = F</a:t>
                      </a:r>
                      <a:r>
                        <a:rPr lang="ru-RU" sz="2400" b="1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упр</a:t>
                      </a:r>
                      <a:r>
                        <a:rPr lang="ru-RU" sz="2400" b="1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/ </a:t>
                      </a:r>
                      <a:r>
                        <a:rPr lang="el-GR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Δ</a:t>
                      </a:r>
                      <a:r>
                        <a:rPr lang="en-US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</a:t>
                      </a:r>
                      <a:r>
                        <a:rPr lang="en-US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 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949" marR="46949" marT="46949" marB="46949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5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3. 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спирта 800 кг/м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Какова будет высота столба спирта при давлении 2,4 кПа?</a:t>
            </a:r>
            <a:endParaRPr lang="ru-RU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давление жидкостей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0571"/>
            <a:ext cx="7848872" cy="284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4.  В цилиндре с маслом на поршень действует сила 40 Н. Чему равна сила давления на внутреннюю поверхность цилиндра площадью 8 дм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Площадь поршня 2,5 см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Вес масла не учитывайте.</a:t>
            </a:r>
          </a:p>
        </p:txBody>
      </p:sp>
      <p:pic>
        <p:nvPicPr>
          <p:cNvPr id="5122" name="Picture 2" descr="https://uchitel.pro/wp-content/uploads/2018/02/2018-07-29_22-08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0648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3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2372" y="188640"/>
            <a:ext cx="8219256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36713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ешить </a:t>
            </a:r>
            <a:r>
              <a:rPr lang="ru-RU" sz="24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самостоятельно </a:t>
            </a:r>
            <a:r>
              <a:rPr lang="ru-RU" sz="24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 </a:t>
            </a:r>
            <a:r>
              <a:rPr lang="ru-RU" sz="2400" b="1" spc="-100" dirty="0" smtClean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27.12.2020</a:t>
            </a:r>
            <a:r>
              <a:rPr lang="ru-RU" sz="2400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Выполненное задание отправить на э/а</a:t>
            </a:r>
            <a:r>
              <a:rPr lang="en-US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galina-okuneva@mail.ru</a:t>
            </a:r>
            <a:r>
              <a:rPr lang="ru-RU" sz="2400" b="1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spc="-100" dirty="0">
                <a:ln w="3200">
                  <a:solidFill>
                    <a:srgbClr val="F4E7ED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82883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5.  Вычислите давление и силу давления керосина на дно бака площадью 50 дм</a:t>
            </a:r>
            <a:r>
              <a:rPr lang="ru-RU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высота столба керосина в баке 40 см.</a:t>
            </a:r>
          </a:p>
        </p:txBody>
      </p:sp>
    </p:spTree>
    <p:extLst>
      <p:ext uri="{BB962C8B-B14F-4D97-AF65-F5344CB8AC3E}">
        <p14:creationId xmlns:p14="http://schemas.microsoft.com/office/powerpoint/2010/main" val="26608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60649"/>
            <a:ext cx="85689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Краткая теория для решения </a:t>
            </a:r>
            <a:r>
              <a:rPr lang="ru-RU" sz="2800" b="1" dirty="0" smtClean="0"/>
              <a:t>задач.</a:t>
            </a:r>
          </a:p>
          <a:p>
            <a:pPr algn="ctr"/>
            <a:endParaRPr lang="ru-RU" sz="2400" b="1" dirty="0"/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endParaRPr lang="ru-RU" sz="2000" b="1" dirty="0">
              <a:solidFill>
                <a:srgbClr val="3C586D"/>
              </a:solidFill>
            </a:endParaRPr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r>
              <a:rPr lang="ru-RU" sz="2000" b="1" dirty="0" smtClean="0"/>
              <a:t>Силу</a:t>
            </a:r>
            <a:r>
              <a:rPr lang="ru-RU" sz="2000" b="1" dirty="0"/>
              <a:t>, действующую перпендикулярно опоре, называют силой давления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156069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Давлением (</a:t>
            </a:r>
            <a:r>
              <a:rPr lang="ru-RU" sz="2000" b="1" i="1" dirty="0"/>
              <a:t>р</a:t>
            </a:r>
            <a:r>
              <a:rPr lang="ru-RU" sz="2000" b="1" dirty="0"/>
              <a:t>) называют отношение модуля F силы давления, действующей на опору, к площади S поверхности этой опоры: </a:t>
            </a:r>
            <a:r>
              <a:rPr lang="ru-RU" sz="2000" dirty="0"/>
              <a:t> </a:t>
            </a:r>
            <a:r>
              <a:rPr lang="ru-RU" sz="2000" b="1" dirty="0"/>
              <a:t> </a:t>
            </a:r>
            <a:r>
              <a:rPr lang="ru-RU" sz="2000" b="1" i="1" dirty="0"/>
              <a:t>p</a:t>
            </a:r>
            <a:r>
              <a:rPr lang="ru-RU" sz="2000" b="1" dirty="0"/>
              <a:t> = F / S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73017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3C586D"/>
              </a:solidFill>
            </a:endParaRPr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endParaRPr lang="ru-RU" sz="2000" b="1" dirty="0">
              <a:solidFill>
                <a:srgbClr val="3C586D"/>
              </a:solidFill>
            </a:endParaRPr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endParaRPr lang="ru-RU" sz="2000" b="1" dirty="0">
              <a:solidFill>
                <a:srgbClr val="3C586D"/>
              </a:solidFill>
            </a:endParaRPr>
          </a:p>
          <a:p>
            <a:endParaRPr lang="ru-RU" sz="2000" b="1" dirty="0" smtClean="0">
              <a:solidFill>
                <a:srgbClr val="3C586D"/>
              </a:solidFill>
            </a:endParaRPr>
          </a:p>
          <a:p>
            <a:r>
              <a:rPr lang="ru-RU" sz="2000" b="1" dirty="0" smtClean="0"/>
              <a:t>В </a:t>
            </a:r>
            <a:r>
              <a:rPr lang="ru-RU" sz="2000" b="1" dirty="0"/>
              <a:t>СИ единица давления носит название паскаль (Па): 1 Па = 1 Н/м</a:t>
            </a:r>
            <a:r>
              <a:rPr lang="ru-RU" sz="2000" b="1" baseline="30000" dirty="0"/>
              <a:t>2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4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 descr="давл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8" y="620688"/>
            <a:ext cx="85090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4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5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Формулы, используемые в задачах на давление твердых тел.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29465"/>
              </p:ext>
            </p:extLst>
          </p:nvPr>
        </p:nvGraphicFramePr>
        <p:xfrm>
          <a:off x="683568" y="1268760"/>
          <a:ext cx="8208912" cy="3405352"/>
        </p:xfrm>
        <a:graphic>
          <a:graphicData uri="http://schemas.openxmlformats.org/drawingml/2006/table">
            <a:tbl>
              <a:tblPr/>
              <a:tblGrid>
                <a:gridCol w="2056555"/>
                <a:gridCol w="1622603"/>
                <a:gridCol w="2282965"/>
                <a:gridCol w="2246789"/>
              </a:tblGrid>
              <a:tr h="84352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величины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rgbClr val="99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Сила давления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= mg, F = 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опоры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4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= F / 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l"/>
                      <a:r>
                        <a:rPr lang="ru-RU" sz="2400" b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Давление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F / S</a:t>
                      </a:r>
                      <a:endParaRPr lang="en-US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rgbClr val="33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Постоянная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= 10 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Н/кг</a:t>
                      </a:r>
                      <a:endParaRPr lang="ru-RU" sz="24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Н/кг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7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1. 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давление, производимое бетонной плитой, масса которой 780 кг, а площадь опоры 2 м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Задачи на давление твердых те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0689"/>
            <a:ext cx="8352928" cy="426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70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2.  Какое давление на дорогу оказывает автомобиль «Волга», если его масса 1420 кг, а площадь соприкосновения одного колеса с дорогой 900 см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Задачи на давление твердых тел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687266" cy="409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Ширина лезвия коньков равна 5 мм, а длина той части лезвия, которая опирается на лед, составляет 17 см. Вычислите давление, производимое коньками на лед, если масса стоящего на коньках мальчика равна 55 кг.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uchitel.pro/wp-content/uploads/2018/02/2018-07-30_9-00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969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1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9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3а.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 лежит на полу, а Толя, справедливо распределивший свой вес между левой и правой ногой, вертикально стоит у Коли на животе. Рассчитайте давление, производимое Толей на Колин живот, если известно, что масса Толи 47 кг, а площадь подошв его кроссовок, плотно упирающихся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живот, равна 250 см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следующие вопросы: 1. Как изменится давление, если Толя вместо своих кроссовок 36 размера наденет папины ботинки 45 размера?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изменится давление, если Толя вместо кроссовок натянет мамины туфельки (35 размер) на высоких тоненьких каблучках?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 изменится давление, если Толя задерет левую ногу?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323528" y="3660706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Ответ. Давление на Колин живот равно 18,8 кПа.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Толя наденет папины ботинки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уменьшится, если мамины туфельки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задерет левую или правую ногу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вдвое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Толя задерет обе ноги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шлепнется горизонтально, и тогда на животе у него будет вертикально стоять Коля.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544</Words>
  <Application>Microsoft Office PowerPoint</Application>
  <PresentationFormat>Экран (4:3)</PresentationFormat>
  <Paragraphs>133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Бумага и ее свойства</dc:title>
  <cp:lastModifiedBy>Okunev</cp:lastModifiedBy>
  <cp:revision>146</cp:revision>
  <dcterms:modified xsi:type="dcterms:W3CDTF">2020-12-20T12:24:12Z</dcterms:modified>
</cp:coreProperties>
</file>