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14" r:id="rId2"/>
    <p:sldId id="290" r:id="rId3"/>
    <p:sldId id="315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05" autoAdjust="0"/>
  </p:normalViewPr>
  <p:slideViewPr>
    <p:cSldViewPr>
      <p:cViewPr>
        <p:scale>
          <a:sx n="61" d="100"/>
          <a:sy n="61" d="100"/>
        </p:scale>
        <p:origin x="-2074" y="-8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E7A7-90FC-4881-9EF5-A85D0ACB101A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1D777-AE40-4216-A537-7E83AD84DF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3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1D07-C6D3-4F45-A91D-8C1A89EF6A3E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375D-3870-4E40-A9A6-DEF8B2746937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DCC5-5258-4E09-B261-D6A0BE069993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1546BC-91D6-4E22-A3B4-148D849C579B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946-63EF-450A-A0EA-6313F64A3461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405D-807B-4F6F-9C96-B77FD04E9703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A838-5BA5-422C-B3FC-3B886086BD6E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2760-AB67-482C-B38C-AF5FD991F46F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0ECE-BCBB-47F2-917D-8098CAF660F1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5BF1C9-48B1-44AE-A3BB-4DBFBC248FA0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3759-F32A-428F-82CD-D11F94321E1F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5E76D-1267-43CB-82C2-454F46E14283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239553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2549947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333399"/>
                </a:solidFill>
                <a:latin typeface="Times"/>
                <a:ea typeface="Times New Roman"/>
                <a:cs typeface="+mj-cs"/>
              </a:rPr>
              <a:t>Задачи на </a:t>
            </a:r>
            <a:r>
              <a:rPr lang="ru-RU" sz="40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333399"/>
                </a:solidFill>
                <a:latin typeface="Times"/>
                <a:ea typeface="Times New Roman"/>
                <a:cs typeface="+mj-cs"/>
              </a:rPr>
              <a:t>расчет </a:t>
            </a:r>
            <a:r>
              <a:rPr lang="ru-RU" sz="40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333399"/>
                </a:solidFill>
                <a:latin typeface="Times"/>
                <a:ea typeface="Times New Roman"/>
                <a:cs typeface="+mj-cs"/>
              </a:rPr>
              <a:t>давления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6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</a:t>
            </a:r>
            <a:r>
              <a:rPr lang="ru-RU" sz="2000" dirty="0" smtClean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 выдерживает давление 90 кПа. Пройдет ли по этому льду трактор массой 5,4 т, если он опирается на гусеницы общей площадью 1,5 м</a:t>
            </a:r>
            <a:r>
              <a:rPr lang="ru-RU" sz="2000" b="1" baseline="30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uchitel.pro/wp-content/uploads/2018/02/2018-07-30_9-08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2" y="1420327"/>
            <a:ext cx="8794454" cy="517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08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2372" y="188640"/>
            <a:ext cx="8219256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9699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какую площадь опирается лыжник массой 78 кг, если он оказывает давление 2,5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678416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давление оказывает острие шила, если сила давления равна 20 Н, а площадь острия — 0,1 мм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36713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ешить </a:t>
            </a:r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самостоятельно </a:t>
            </a:r>
            <a:r>
              <a:rPr lang="ru-RU" sz="2400" b="1" spc="-100" dirty="0" smtClean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06.12.2020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Выполненное задание отправить на э/а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galina-okuneva@mail.ru</a:t>
            </a:r>
            <a:r>
              <a:rPr lang="ru-RU" sz="2400" b="1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spc="-100" dirty="0">
                <a:ln w="3200">
                  <a:solidFill>
                    <a:srgbClr val="F4E7ED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19532"/>
              </p:ext>
            </p:extLst>
          </p:nvPr>
        </p:nvGraphicFramePr>
        <p:xfrm>
          <a:off x="467544" y="332657"/>
          <a:ext cx="8219255" cy="4727510"/>
        </p:xfrm>
        <a:graphic>
          <a:graphicData uri="http://schemas.openxmlformats.org/drawingml/2006/table">
            <a:tbl>
              <a:tblPr firstRow="1" firstCol="1" bandRow="1"/>
              <a:tblGrid>
                <a:gridCol w="3312367"/>
                <a:gridCol w="1800201"/>
                <a:gridCol w="1267457"/>
                <a:gridCol w="1839230"/>
              </a:tblGrid>
              <a:tr h="107591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Название величины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Единицы измерения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7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Масса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кг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 = F / g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95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Вес тела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 = m *g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3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Сила тяжести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 err="1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Fтяж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Fтяж = mg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981">
                <a:tc>
                  <a:txBody>
                    <a:bodyPr/>
                    <a:lstStyle/>
                    <a:p>
                      <a:pPr algn="ctr">
                        <a:lnSpc>
                          <a:spcPts val="1950"/>
                        </a:lnSpc>
                        <a:spcAft>
                          <a:spcPts val="1125"/>
                        </a:spcAft>
                      </a:pPr>
                      <a:r>
                        <a:rPr lang="ru-RU" sz="2400" b="1">
                          <a:solidFill>
                            <a:srgbClr val="03437C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Постоянная (сила тяжести, действующая на тело массой 1 кг)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 = 10 H/кг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H/кг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29">
                <a:tc>
                  <a:txBody>
                    <a:bodyPr/>
                    <a:lstStyle/>
                    <a:p>
                      <a:pPr algn="ctr">
                        <a:lnSpc>
                          <a:spcPts val="1950"/>
                        </a:lnSpc>
                        <a:spcAft>
                          <a:spcPts val="1125"/>
                        </a:spcAft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43A04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Сила упругости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 err="1" smtClean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Fупр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>
                          <a:solidFill>
                            <a:srgbClr val="843A04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H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843A04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Fупр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43A04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43A04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k*</a:t>
                      </a:r>
                      <a:r>
                        <a:rPr kumimoji="0" lang="el-G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29">
                <a:tc>
                  <a:txBody>
                    <a:bodyPr/>
                    <a:lstStyle/>
                    <a:p>
                      <a:pPr algn="ctr">
                        <a:lnSpc>
                          <a:spcPts val="195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Коэффициент упругости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1125"/>
                        </a:spcAft>
                      </a:pP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Н/м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 = F</a:t>
                      </a:r>
                      <a:r>
                        <a:rPr lang="ru-RU" sz="2400" b="1" baseline="-25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упр</a:t>
                      </a:r>
                      <a:r>
                        <a:rPr lang="ru-RU" sz="2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el-G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Δ</a:t>
                      </a:r>
                      <a:r>
                        <a:rPr lang="en-US" sz="2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</a:t>
                      </a:r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. 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949" marR="46949" marT="46949" marB="4694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9"/>
            <a:ext cx="856895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Краткая теория для решения </a:t>
            </a:r>
            <a:r>
              <a:rPr lang="ru-RU" sz="2400" b="1" dirty="0" smtClean="0"/>
              <a:t>задач.</a:t>
            </a:r>
          </a:p>
          <a:p>
            <a:pPr algn="ctr"/>
            <a:endParaRPr lang="ru-RU" sz="2400" b="1" dirty="0"/>
          </a:p>
          <a:p>
            <a:endParaRPr lang="ru-RU" sz="2000" b="1" dirty="0" smtClean="0">
              <a:solidFill>
                <a:srgbClr val="3C586D"/>
              </a:solidFill>
            </a:endParaRPr>
          </a:p>
          <a:p>
            <a:endParaRPr lang="ru-RU" sz="2000" b="1" dirty="0">
              <a:solidFill>
                <a:srgbClr val="3C586D"/>
              </a:solidFill>
            </a:endParaRPr>
          </a:p>
          <a:p>
            <a:endParaRPr lang="ru-RU" sz="2000" b="1" dirty="0" smtClean="0">
              <a:solidFill>
                <a:srgbClr val="3C586D"/>
              </a:solidFill>
            </a:endParaRPr>
          </a:p>
          <a:p>
            <a:r>
              <a:rPr lang="ru-RU" sz="2000" b="1" dirty="0" smtClean="0">
                <a:solidFill>
                  <a:srgbClr val="3C586D"/>
                </a:solidFill>
              </a:rPr>
              <a:t>Силу</a:t>
            </a:r>
            <a:r>
              <a:rPr lang="ru-RU" sz="2000" b="1" dirty="0">
                <a:solidFill>
                  <a:srgbClr val="3C586D"/>
                </a:solidFill>
              </a:rPr>
              <a:t>, действующую перпендикулярно опоре, называют силой давления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15606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C586D"/>
                </a:solidFill>
              </a:rPr>
              <a:t>Давлением (</a:t>
            </a:r>
            <a:r>
              <a:rPr lang="ru-RU" sz="2000" b="1" i="1" dirty="0">
                <a:solidFill>
                  <a:srgbClr val="FF0000"/>
                </a:solidFill>
              </a:rPr>
              <a:t>р</a:t>
            </a:r>
            <a:r>
              <a:rPr lang="ru-RU" sz="2000" b="1" dirty="0">
                <a:solidFill>
                  <a:srgbClr val="3C586D"/>
                </a:solidFill>
              </a:rPr>
              <a:t>) называют отношение модуля </a:t>
            </a:r>
            <a:r>
              <a:rPr lang="ru-RU" sz="2000" b="1" dirty="0">
                <a:solidFill>
                  <a:srgbClr val="FF0000"/>
                </a:solidFill>
              </a:rPr>
              <a:t>F</a:t>
            </a:r>
            <a:r>
              <a:rPr lang="ru-RU" sz="2000" b="1" dirty="0">
                <a:solidFill>
                  <a:srgbClr val="3C586D"/>
                </a:solidFill>
              </a:rPr>
              <a:t> силы давления, действующей на опору, к площади </a:t>
            </a:r>
            <a:r>
              <a:rPr lang="ru-RU" sz="2000" b="1" dirty="0">
                <a:solidFill>
                  <a:srgbClr val="FF0000"/>
                </a:solidFill>
              </a:rPr>
              <a:t>S</a:t>
            </a:r>
            <a:r>
              <a:rPr lang="ru-RU" sz="2000" b="1" dirty="0">
                <a:solidFill>
                  <a:srgbClr val="3C586D"/>
                </a:solidFill>
              </a:rPr>
              <a:t> поверхности этой опоры: </a:t>
            </a:r>
            <a:r>
              <a:rPr lang="ru-RU" sz="2000" dirty="0">
                <a:solidFill>
                  <a:srgbClr val="3C586D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 </a:t>
            </a:r>
            <a:r>
              <a:rPr lang="ru-RU" sz="2000" b="1" i="1" dirty="0">
                <a:solidFill>
                  <a:srgbClr val="FF0000"/>
                </a:solidFill>
              </a:rPr>
              <a:t>p</a:t>
            </a:r>
            <a:r>
              <a:rPr lang="ru-RU" sz="2000" b="1" dirty="0">
                <a:solidFill>
                  <a:srgbClr val="FF0000"/>
                </a:solidFill>
              </a:rPr>
              <a:t> = F / S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573017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3C586D"/>
              </a:solidFill>
            </a:endParaRPr>
          </a:p>
          <a:p>
            <a:endParaRPr lang="ru-RU" sz="2000" b="1" dirty="0" smtClean="0">
              <a:solidFill>
                <a:srgbClr val="3C586D"/>
              </a:solidFill>
            </a:endParaRPr>
          </a:p>
          <a:p>
            <a:endParaRPr lang="ru-RU" sz="2000" b="1" dirty="0">
              <a:solidFill>
                <a:srgbClr val="3C586D"/>
              </a:solidFill>
            </a:endParaRPr>
          </a:p>
          <a:p>
            <a:endParaRPr lang="ru-RU" sz="2000" b="1" dirty="0" smtClean="0">
              <a:solidFill>
                <a:srgbClr val="3C586D"/>
              </a:solidFill>
            </a:endParaRPr>
          </a:p>
          <a:p>
            <a:endParaRPr lang="ru-RU" sz="2000" b="1" dirty="0">
              <a:solidFill>
                <a:srgbClr val="3C586D"/>
              </a:solidFill>
            </a:endParaRPr>
          </a:p>
          <a:p>
            <a:endParaRPr lang="ru-RU" sz="2000" b="1" dirty="0" smtClean="0">
              <a:solidFill>
                <a:srgbClr val="3C586D"/>
              </a:solidFill>
            </a:endParaRPr>
          </a:p>
          <a:p>
            <a:r>
              <a:rPr lang="ru-RU" sz="2000" b="1" dirty="0" smtClean="0">
                <a:solidFill>
                  <a:srgbClr val="3C586D"/>
                </a:solidFill>
              </a:rPr>
              <a:t>В </a:t>
            </a:r>
            <a:r>
              <a:rPr lang="ru-RU" sz="2000" b="1" dirty="0">
                <a:solidFill>
                  <a:srgbClr val="3C586D"/>
                </a:solidFill>
              </a:rPr>
              <a:t>СИ единица давления носит название паскаль (Па): </a:t>
            </a:r>
            <a:r>
              <a:rPr lang="ru-RU" sz="2000" b="1" dirty="0">
                <a:solidFill>
                  <a:srgbClr val="0000FF"/>
                </a:solidFill>
              </a:rPr>
              <a:t>1 Па = 1 Н/м</a:t>
            </a:r>
            <a:r>
              <a:rPr lang="ru-RU" sz="2000" b="1" baseline="30000" dirty="0">
                <a:solidFill>
                  <a:srgbClr val="0000FF"/>
                </a:solidFill>
              </a:rPr>
              <a:t>2</a:t>
            </a:r>
            <a:r>
              <a:rPr lang="ru-RU" sz="2000" b="1" dirty="0">
                <a:solidFill>
                  <a:srgbClr val="3C586D"/>
                </a:solidFill>
              </a:rPr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304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4" name="Picture 2" descr="давл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48" y="620688"/>
            <a:ext cx="850900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40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5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Формулы, используемые в задачах на давление твердых тел.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9465"/>
              </p:ext>
            </p:extLst>
          </p:nvPr>
        </p:nvGraphicFramePr>
        <p:xfrm>
          <a:off x="683568" y="1268760"/>
          <a:ext cx="8208912" cy="3405352"/>
        </p:xfrm>
        <a:graphic>
          <a:graphicData uri="http://schemas.openxmlformats.org/drawingml/2006/table">
            <a:tbl>
              <a:tblPr/>
              <a:tblGrid>
                <a:gridCol w="2056555"/>
                <a:gridCol w="1622603"/>
                <a:gridCol w="2282965"/>
                <a:gridCol w="2246789"/>
              </a:tblGrid>
              <a:tr h="8435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величины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Сила давления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F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= mg, F = </a:t>
                      </a:r>
                      <a:r>
                        <a:rPr lang="en-US" sz="24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опоры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2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= F / </a:t>
                      </a:r>
                      <a:r>
                        <a:rPr lang="en-US" sz="24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F / S</a:t>
                      </a:r>
                      <a:endParaRPr lang="en-US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Постоянная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= 10 </a:t>
                      </a: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Н/кг</a:t>
                      </a:r>
                      <a:endParaRPr lang="ru-RU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Н/кг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79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 </a:t>
            </a:r>
            <a:r>
              <a:rPr lang="ru-RU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давление, производимое бетонной плитой, масса которой 780 кг, а площадь опоры 2 м</a:t>
            </a:r>
            <a:r>
              <a:rPr lang="ru-RU" b="1" baseline="30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Задачи на давление твердых те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90689"/>
            <a:ext cx="8352928" cy="42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70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 Какое давление на дорогу оказывает автомобиль «Волга», если его масса 1420 кг, а площадь соприкосновения одного колеса с дорогой 900 см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6146" name="Picture 2" descr="Задачи на давление твердых тел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687266" cy="409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63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</a:t>
            </a:r>
            <a:r>
              <a:rPr lang="ru-RU" sz="2000" dirty="0" smtClean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Ширина лезвия коньков равна 5 мм, а длина той части лезвия, которая опирается на лед, составляет 17 см. Вычислите давление, производимое коньками на лед, если масса стоящего на коньках мальчика равна 55 кг.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uchitel.pro/wp-content/uploads/2018/02/2018-07-30_9-00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4969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1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</a:t>
            </a:r>
            <a:r>
              <a:rPr lang="ru-RU" sz="2000" b="1" dirty="0" smtClean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solidFill>
                  <a:srgbClr val="3C58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Какое давление на фундамент оказывает мраморная колонна высотой 4 м?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uchitel.pro/wp-content/uploads/2018/02/2018-07-30_9-04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640960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6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230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Бумага и ее свойства</dc:title>
  <cp:lastModifiedBy>Okunev</cp:lastModifiedBy>
  <cp:revision>122</cp:revision>
  <dcterms:modified xsi:type="dcterms:W3CDTF">2020-11-30T04:29:46Z</dcterms:modified>
</cp:coreProperties>
</file>