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13" r:id="rId2"/>
  </p:sldMasterIdLst>
  <p:notesMasterIdLst>
    <p:notesMasterId r:id="rId19"/>
  </p:notesMasterIdLst>
  <p:sldIdLst>
    <p:sldId id="256" r:id="rId3"/>
    <p:sldId id="301" r:id="rId4"/>
    <p:sldId id="287" r:id="rId5"/>
    <p:sldId id="344" r:id="rId6"/>
    <p:sldId id="332" r:id="rId7"/>
    <p:sldId id="328" r:id="rId8"/>
    <p:sldId id="334" r:id="rId9"/>
    <p:sldId id="335" r:id="rId10"/>
    <p:sldId id="340" r:id="rId11"/>
    <p:sldId id="292" r:id="rId12"/>
    <p:sldId id="343" r:id="rId13"/>
    <p:sldId id="333" r:id="rId14"/>
    <p:sldId id="341" r:id="rId15"/>
    <p:sldId id="342" r:id="rId16"/>
    <p:sldId id="345" r:id="rId17"/>
    <p:sldId id="346"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11B"/>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2" name="PlaceHolder 1"/>
          <p:cNvSpPr>
            <a:spLocks noGrp="1"/>
          </p:cNvSpPr>
          <p:nvPr>
            <p:ph type="body"/>
          </p:nvPr>
        </p:nvSpPr>
        <p:spPr>
          <a:xfrm>
            <a:off x="756000" y="5078520"/>
            <a:ext cx="6047640" cy="4811040"/>
          </a:xfrm>
          <a:prstGeom prst="rect">
            <a:avLst/>
          </a:prstGeom>
        </p:spPr>
        <p:txBody>
          <a:bodyPr lIns="0" tIns="0" rIns="0" bIns="0"/>
          <a:lstStyle/>
          <a:p>
            <a:r>
              <a:rPr lang="ru-RU" sz="2000" b="0" strike="noStrike" spc="-1">
                <a:solidFill>
                  <a:srgbClr val="000000"/>
                </a:solidFill>
                <a:uFill>
                  <a:solidFill>
                    <a:srgbClr val="FFFFFF"/>
                  </a:solidFill>
                </a:uFill>
                <a:latin typeface="Arial"/>
              </a:rPr>
              <a:t>Для правки формата примечаний щёлкните мышью</a:t>
            </a:r>
          </a:p>
        </p:txBody>
      </p:sp>
      <p:sp>
        <p:nvSpPr>
          <p:cNvPr id="253" name="PlaceHolder 2"/>
          <p:cNvSpPr>
            <a:spLocks noGrp="1"/>
          </p:cNvSpPr>
          <p:nvPr>
            <p:ph type="hdr"/>
          </p:nvPr>
        </p:nvSpPr>
        <p:spPr>
          <a:xfrm>
            <a:off x="0" y="0"/>
            <a:ext cx="3280680" cy="534240"/>
          </a:xfrm>
          <a:prstGeom prst="rect">
            <a:avLst/>
          </a:prstGeom>
        </p:spPr>
        <p:txBody>
          <a:bodyPr lIns="0" tIns="0" rIns="0" bIns="0"/>
          <a:lstStyle/>
          <a:p>
            <a:r>
              <a:rPr lang="ru-RU" sz="1400" b="0" strike="noStrike" spc="-1">
                <a:solidFill>
                  <a:srgbClr val="000000"/>
                </a:solidFill>
                <a:uFill>
                  <a:solidFill>
                    <a:srgbClr val="FFFFFF"/>
                  </a:solidFill>
                </a:uFill>
                <a:latin typeface="Times New Roman"/>
              </a:rPr>
              <a:t>&lt;заголовок&gt;</a:t>
            </a:r>
          </a:p>
        </p:txBody>
      </p:sp>
      <p:sp>
        <p:nvSpPr>
          <p:cNvPr id="254" name="PlaceHolder 3"/>
          <p:cNvSpPr>
            <a:spLocks noGrp="1"/>
          </p:cNvSpPr>
          <p:nvPr>
            <p:ph type="dt"/>
          </p:nvPr>
        </p:nvSpPr>
        <p:spPr>
          <a:xfrm>
            <a:off x="4278960" y="0"/>
            <a:ext cx="3280680" cy="534240"/>
          </a:xfrm>
          <a:prstGeom prst="rect">
            <a:avLst/>
          </a:prstGeom>
        </p:spPr>
        <p:txBody>
          <a:bodyPr lIns="0" tIns="0" rIns="0" bIns="0"/>
          <a:lstStyle/>
          <a:p>
            <a:pPr algn="r"/>
            <a:r>
              <a:rPr lang="ru-RU" sz="1400" b="0" strike="noStrike" spc="-1">
                <a:solidFill>
                  <a:srgbClr val="000000"/>
                </a:solidFill>
                <a:uFill>
                  <a:solidFill>
                    <a:srgbClr val="FFFFFF"/>
                  </a:solidFill>
                </a:uFill>
                <a:latin typeface="Times New Roman"/>
              </a:rPr>
              <a:t>&lt;дата/время&gt;</a:t>
            </a:r>
          </a:p>
        </p:txBody>
      </p:sp>
      <p:sp>
        <p:nvSpPr>
          <p:cNvPr id="255" name="PlaceHolder 4"/>
          <p:cNvSpPr>
            <a:spLocks noGrp="1"/>
          </p:cNvSpPr>
          <p:nvPr>
            <p:ph type="ftr"/>
          </p:nvPr>
        </p:nvSpPr>
        <p:spPr>
          <a:xfrm>
            <a:off x="0" y="10157400"/>
            <a:ext cx="3280680" cy="534240"/>
          </a:xfrm>
          <a:prstGeom prst="rect">
            <a:avLst/>
          </a:prstGeom>
        </p:spPr>
        <p:txBody>
          <a:bodyPr lIns="0" tIns="0" rIns="0" bIns="0" anchor="b"/>
          <a:lstStyle/>
          <a:p>
            <a:r>
              <a:rPr lang="ru-RU" sz="1400" b="0" strike="noStrike" spc="-1">
                <a:solidFill>
                  <a:srgbClr val="000000"/>
                </a:solidFill>
                <a:uFill>
                  <a:solidFill>
                    <a:srgbClr val="FFFFFF"/>
                  </a:solidFill>
                </a:uFill>
                <a:latin typeface="Times New Roman"/>
              </a:rPr>
              <a:t>&lt;нижний колонтитул&gt;</a:t>
            </a:r>
          </a:p>
        </p:txBody>
      </p:sp>
      <p:sp>
        <p:nvSpPr>
          <p:cNvPr id="256" name="PlaceHolder 5"/>
          <p:cNvSpPr>
            <a:spLocks noGrp="1"/>
          </p:cNvSpPr>
          <p:nvPr>
            <p:ph type="sldNum"/>
          </p:nvPr>
        </p:nvSpPr>
        <p:spPr>
          <a:xfrm>
            <a:off x="4278960" y="10157400"/>
            <a:ext cx="3280680" cy="534240"/>
          </a:xfrm>
          <a:prstGeom prst="rect">
            <a:avLst/>
          </a:prstGeom>
        </p:spPr>
        <p:txBody>
          <a:bodyPr lIns="0" tIns="0" rIns="0" bIns="0" anchor="b"/>
          <a:lstStyle/>
          <a:p>
            <a:pPr algn="r"/>
            <a:fld id="{53B01959-48E9-4867-89A3-C7E24D826183}" type="slidenum">
              <a:rPr lang="ru-RU" sz="1400" b="0" strike="noStrike" spc="-1">
                <a:solidFill>
                  <a:srgbClr val="000000"/>
                </a:solidFill>
                <a:uFill>
                  <a:solidFill>
                    <a:srgbClr val="FFFFFF"/>
                  </a:solidFill>
                </a:uFill>
                <a:latin typeface="Times New Roman"/>
              </a:rPr>
              <a:pPr algn="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601649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30" name="PlaceHolder 2"/>
          <p:cNvSpPr>
            <a:spLocks noGrp="1"/>
          </p:cNvSpPr>
          <p:nvPr>
            <p:ph type="body"/>
          </p:nvPr>
        </p:nvSpPr>
        <p:spPr>
          <a:xfrm>
            <a:off x="457200" y="1604520"/>
            <a:ext cx="822924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31" name="PlaceHolder 3"/>
          <p:cNvSpPr>
            <a:spLocks noGrp="1"/>
          </p:cNvSpPr>
          <p:nvPr>
            <p:ph type="body"/>
          </p:nvPr>
        </p:nvSpPr>
        <p:spPr>
          <a:xfrm>
            <a:off x="457200" y="3682080"/>
            <a:ext cx="822924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33" name="PlaceHolder 2"/>
          <p:cNvSpPr>
            <a:spLocks noGrp="1"/>
          </p:cNvSpPr>
          <p:nvPr>
            <p:ph type="body"/>
          </p:nvPr>
        </p:nvSpPr>
        <p:spPr>
          <a:xfrm>
            <a:off x="457200" y="160452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34" name="PlaceHolder 3"/>
          <p:cNvSpPr>
            <a:spLocks noGrp="1"/>
          </p:cNvSpPr>
          <p:nvPr>
            <p:ph type="body"/>
          </p:nvPr>
        </p:nvSpPr>
        <p:spPr>
          <a:xfrm>
            <a:off x="4674240" y="160452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35" name="PlaceHolder 4"/>
          <p:cNvSpPr>
            <a:spLocks noGrp="1"/>
          </p:cNvSpPr>
          <p:nvPr>
            <p:ph type="body"/>
          </p:nvPr>
        </p:nvSpPr>
        <p:spPr>
          <a:xfrm>
            <a:off x="4674240" y="368208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36" name="PlaceHolder 5"/>
          <p:cNvSpPr>
            <a:spLocks noGrp="1"/>
          </p:cNvSpPr>
          <p:nvPr>
            <p:ph type="body"/>
          </p:nvPr>
        </p:nvSpPr>
        <p:spPr>
          <a:xfrm>
            <a:off x="457200" y="368208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38" name="PlaceHolder 2"/>
          <p:cNvSpPr>
            <a:spLocks noGrp="1"/>
          </p:cNvSpPr>
          <p:nvPr>
            <p:ph type="body"/>
          </p:nvPr>
        </p:nvSpPr>
        <p:spPr>
          <a:xfrm>
            <a:off x="457200" y="1604520"/>
            <a:ext cx="8229240" cy="397728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39" name="PlaceHolder 3"/>
          <p:cNvSpPr>
            <a:spLocks noGrp="1"/>
          </p:cNvSpPr>
          <p:nvPr>
            <p:ph type="body"/>
          </p:nvPr>
        </p:nvSpPr>
        <p:spPr>
          <a:xfrm>
            <a:off x="457200" y="1604520"/>
            <a:ext cx="8229240" cy="397728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pic>
        <p:nvPicPr>
          <p:cNvPr id="40" name="Рисунок 39"/>
          <p:cNvPicPr/>
          <p:nvPr/>
        </p:nvPicPr>
        <p:blipFill>
          <a:blip r:embed="rId2" cstate="print"/>
          <a:stretch/>
        </p:blipFill>
        <p:spPr>
          <a:xfrm>
            <a:off x="2079000" y="1604520"/>
            <a:ext cx="4984920" cy="3977280"/>
          </a:xfrm>
          <a:prstGeom prst="rect">
            <a:avLst/>
          </a:prstGeom>
          <a:ln>
            <a:noFill/>
          </a:ln>
        </p:spPr>
      </p:pic>
      <p:pic>
        <p:nvPicPr>
          <p:cNvPr id="41" name="Рисунок 40"/>
          <p:cNvPicPr/>
          <p:nvPr/>
        </p:nvPicPr>
        <p:blipFill>
          <a:blip r:embed="rId2" cstate="print"/>
          <a:stretch/>
        </p:blipFill>
        <p:spPr>
          <a:xfrm>
            <a:off x="207900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18"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219"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221" name="PlaceHolder 2"/>
          <p:cNvSpPr>
            <a:spLocks noGrp="1"/>
          </p:cNvSpPr>
          <p:nvPr>
            <p:ph type="body"/>
          </p:nvPr>
        </p:nvSpPr>
        <p:spPr>
          <a:xfrm>
            <a:off x="457200" y="1604520"/>
            <a:ext cx="8229240" cy="397728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223" name="PlaceHolder 2"/>
          <p:cNvSpPr>
            <a:spLocks noGrp="1"/>
          </p:cNvSpPr>
          <p:nvPr>
            <p:ph type="body"/>
          </p:nvPr>
        </p:nvSpPr>
        <p:spPr>
          <a:xfrm>
            <a:off x="457200" y="1604520"/>
            <a:ext cx="4015800" cy="397728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24" name="PlaceHolder 3"/>
          <p:cNvSpPr>
            <a:spLocks noGrp="1"/>
          </p:cNvSpPr>
          <p:nvPr>
            <p:ph type="body"/>
          </p:nvPr>
        </p:nvSpPr>
        <p:spPr>
          <a:xfrm>
            <a:off x="4674240" y="1604520"/>
            <a:ext cx="4015800" cy="397728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25"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6" name="PlaceHolder 1"/>
          <p:cNvSpPr>
            <a:spLocks noGrp="1"/>
          </p:cNvSpPr>
          <p:nvPr>
            <p:ph type="subTitle"/>
          </p:nvPr>
        </p:nvSpPr>
        <p:spPr>
          <a:xfrm>
            <a:off x="502920" y="4985640"/>
            <a:ext cx="8183520" cy="487404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228" name="PlaceHolder 2"/>
          <p:cNvSpPr>
            <a:spLocks noGrp="1"/>
          </p:cNvSpPr>
          <p:nvPr>
            <p:ph type="body"/>
          </p:nvPr>
        </p:nvSpPr>
        <p:spPr>
          <a:xfrm>
            <a:off x="457200" y="160452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29" name="PlaceHolder 3"/>
          <p:cNvSpPr>
            <a:spLocks noGrp="1"/>
          </p:cNvSpPr>
          <p:nvPr>
            <p:ph type="body"/>
          </p:nvPr>
        </p:nvSpPr>
        <p:spPr>
          <a:xfrm>
            <a:off x="457200" y="368208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30" name="PlaceHolder 4"/>
          <p:cNvSpPr>
            <a:spLocks noGrp="1"/>
          </p:cNvSpPr>
          <p:nvPr>
            <p:ph type="body"/>
          </p:nvPr>
        </p:nvSpPr>
        <p:spPr>
          <a:xfrm>
            <a:off x="4674240" y="1604520"/>
            <a:ext cx="4015800" cy="397728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9"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232" name="PlaceHolder 2"/>
          <p:cNvSpPr>
            <a:spLocks noGrp="1"/>
          </p:cNvSpPr>
          <p:nvPr>
            <p:ph type="body"/>
          </p:nvPr>
        </p:nvSpPr>
        <p:spPr>
          <a:xfrm>
            <a:off x="457200" y="1604520"/>
            <a:ext cx="4015800" cy="397728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33" name="PlaceHolder 3"/>
          <p:cNvSpPr>
            <a:spLocks noGrp="1"/>
          </p:cNvSpPr>
          <p:nvPr>
            <p:ph type="body"/>
          </p:nvPr>
        </p:nvSpPr>
        <p:spPr>
          <a:xfrm>
            <a:off x="4674240" y="160452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34" name="PlaceHolder 4"/>
          <p:cNvSpPr>
            <a:spLocks noGrp="1"/>
          </p:cNvSpPr>
          <p:nvPr>
            <p:ph type="body"/>
          </p:nvPr>
        </p:nvSpPr>
        <p:spPr>
          <a:xfrm>
            <a:off x="4674240" y="368208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236" name="PlaceHolder 2"/>
          <p:cNvSpPr>
            <a:spLocks noGrp="1"/>
          </p:cNvSpPr>
          <p:nvPr>
            <p:ph type="body"/>
          </p:nvPr>
        </p:nvSpPr>
        <p:spPr>
          <a:xfrm>
            <a:off x="457200" y="160452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37" name="PlaceHolder 3"/>
          <p:cNvSpPr>
            <a:spLocks noGrp="1"/>
          </p:cNvSpPr>
          <p:nvPr>
            <p:ph type="body"/>
          </p:nvPr>
        </p:nvSpPr>
        <p:spPr>
          <a:xfrm>
            <a:off x="4674240" y="160452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38" name="PlaceHolder 4"/>
          <p:cNvSpPr>
            <a:spLocks noGrp="1"/>
          </p:cNvSpPr>
          <p:nvPr>
            <p:ph type="body"/>
          </p:nvPr>
        </p:nvSpPr>
        <p:spPr>
          <a:xfrm>
            <a:off x="457200" y="3682080"/>
            <a:ext cx="822924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240" name="PlaceHolder 2"/>
          <p:cNvSpPr>
            <a:spLocks noGrp="1"/>
          </p:cNvSpPr>
          <p:nvPr>
            <p:ph type="body"/>
          </p:nvPr>
        </p:nvSpPr>
        <p:spPr>
          <a:xfrm>
            <a:off x="457200" y="1604520"/>
            <a:ext cx="822924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41" name="PlaceHolder 3"/>
          <p:cNvSpPr>
            <a:spLocks noGrp="1"/>
          </p:cNvSpPr>
          <p:nvPr>
            <p:ph type="body"/>
          </p:nvPr>
        </p:nvSpPr>
        <p:spPr>
          <a:xfrm>
            <a:off x="457200" y="3682080"/>
            <a:ext cx="822924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243" name="PlaceHolder 2"/>
          <p:cNvSpPr>
            <a:spLocks noGrp="1"/>
          </p:cNvSpPr>
          <p:nvPr>
            <p:ph type="body"/>
          </p:nvPr>
        </p:nvSpPr>
        <p:spPr>
          <a:xfrm>
            <a:off x="457200" y="160452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44" name="PlaceHolder 3"/>
          <p:cNvSpPr>
            <a:spLocks noGrp="1"/>
          </p:cNvSpPr>
          <p:nvPr>
            <p:ph type="body"/>
          </p:nvPr>
        </p:nvSpPr>
        <p:spPr>
          <a:xfrm>
            <a:off x="4674240" y="160452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45" name="PlaceHolder 4"/>
          <p:cNvSpPr>
            <a:spLocks noGrp="1"/>
          </p:cNvSpPr>
          <p:nvPr>
            <p:ph type="body"/>
          </p:nvPr>
        </p:nvSpPr>
        <p:spPr>
          <a:xfrm>
            <a:off x="4674240" y="368208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46" name="PlaceHolder 5"/>
          <p:cNvSpPr>
            <a:spLocks noGrp="1"/>
          </p:cNvSpPr>
          <p:nvPr>
            <p:ph type="body"/>
          </p:nvPr>
        </p:nvSpPr>
        <p:spPr>
          <a:xfrm>
            <a:off x="457200" y="368208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248" name="PlaceHolder 2"/>
          <p:cNvSpPr>
            <a:spLocks noGrp="1"/>
          </p:cNvSpPr>
          <p:nvPr>
            <p:ph type="body"/>
          </p:nvPr>
        </p:nvSpPr>
        <p:spPr>
          <a:xfrm>
            <a:off x="457200" y="1604520"/>
            <a:ext cx="8229240" cy="397728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49" name="PlaceHolder 3"/>
          <p:cNvSpPr>
            <a:spLocks noGrp="1"/>
          </p:cNvSpPr>
          <p:nvPr>
            <p:ph type="body"/>
          </p:nvPr>
        </p:nvSpPr>
        <p:spPr>
          <a:xfrm>
            <a:off x="457200" y="1604520"/>
            <a:ext cx="8229240" cy="397728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pic>
        <p:nvPicPr>
          <p:cNvPr id="250" name="Рисунок 249"/>
          <p:cNvPicPr/>
          <p:nvPr/>
        </p:nvPicPr>
        <p:blipFill>
          <a:blip r:embed="rId2" cstate="print"/>
          <a:stretch/>
        </p:blipFill>
        <p:spPr>
          <a:xfrm>
            <a:off x="2079000" y="1604520"/>
            <a:ext cx="4984920" cy="3977280"/>
          </a:xfrm>
          <a:prstGeom prst="rect">
            <a:avLst/>
          </a:prstGeom>
          <a:ln>
            <a:noFill/>
          </a:ln>
        </p:spPr>
      </p:pic>
      <p:pic>
        <p:nvPicPr>
          <p:cNvPr id="251" name="Рисунок 250"/>
          <p:cNvPicPr/>
          <p:nvPr/>
        </p:nvPicPr>
        <p:blipFill>
          <a:blip r:embed="rId2" cstate="print"/>
          <a:stretch/>
        </p:blipFill>
        <p:spPr>
          <a:xfrm>
            <a:off x="2079000" y="1604520"/>
            <a:ext cx="4984920" cy="397728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11" name="PlaceHolder 2"/>
          <p:cNvSpPr>
            <a:spLocks noGrp="1"/>
          </p:cNvSpPr>
          <p:nvPr>
            <p:ph type="body"/>
          </p:nvPr>
        </p:nvSpPr>
        <p:spPr>
          <a:xfrm>
            <a:off x="457200" y="1604520"/>
            <a:ext cx="8229240" cy="397728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13" name="PlaceHolder 2"/>
          <p:cNvSpPr>
            <a:spLocks noGrp="1"/>
          </p:cNvSpPr>
          <p:nvPr>
            <p:ph type="body"/>
          </p:nvPr>
        </p:nvSpPr>
        <p:spPr>
          <a:xfrm>
            <a:off x="457200" y="1604520"/>
            <a:ext cx="4015800" cy="397728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14" name="PlaceHolder 3"/>
          <p:cNvSpPr>
            <a:spLocks noGrp="1"/>
          </p:cNvSpPr>
          <p:nvPr>
            <p:ph type="body"/>
          </p:nvPr>
        </p:nvSpPr>
        <p:spPr>
          <a:xfrm>
            <a:off x="4674240" y="1604520"/>
            <a:ext cx="4015800" cy="397728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502920" y="4985640"/>
            <a:ext cx="8183520" cy="487404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18" name="PlaceHolder 2"/>
          <p:cNvSpPr>
            <a:spLocks noGrp="1"/>
          </p:cNvSpPr>
          <p:nvPr>
            <p:ph type="body"/>
          </p:nvPr>
        </p:nvSpPr>
        <p:spPr>
          <a:xfrm>
            <a:off x="457200" y="160452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19" name="PlaceHolder 3"/>
          <p:cNvSpPr>
            <a:spLocks noGrp="1"/>
          </p:cNvSpPr>
          <p:nvPr>
            <p:ph type="body"/>
          </p:nvPr>
        </p:nvSpPr>
        <p:spPr>
          <a:xfrm>
            <a:off x="457200" y="368208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0" name="PlaceHolder 4"/>
          <p:cNvSpPr>
            <a:spLocks noGrp="1"/>
          </p:cNvSpPr>
          <p:nvPr>
            <p:ph type="body"/>
          </p:nvPr>
        </p:nvSpPr>
        <p:spPr>
          <a:xfrm>
            <a:off x="4674240" y="1604520"/>
            <a:ext cx="4015800" cy="397728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22" name="PlaceHolder 2"/>
          <p:cNvSpPr>
            <a:spLocks noGrp="1"/>
          </p:cNvSpPr>
          <p:nvPr>
            <p:ph type="body"/>
          </p:nvPr>
        </p:nvSpPr>
        <p:spPr>
          <a:xfrm>
            <a:off x="457200" y="1604520"/>
            <a:ext cx="4015800" cy="397728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3" name="PlaceHolder 3"/>
          <p:cNvSpPr>
            <a:spLocks noGrp="1"/>
          </p:cNvSpPr>
          <p:nvPr>
            <p:ph type="body"/>
          </p:nvPr>
        </p:nvSpPr>
        <p:spPr>
          <a:xfrm>
            <a:off x="4674240" y="160452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4" name="PlaceHolder 4"/>
          <p:cNvSpPr>
            <a:spLocks noGrp="1"/>
          </p:cNvSpPr>
          <p:nvPr>
            <p:ph type="body"/>
          </p:nvPr>
        </p:nvSpPr>
        <p:spPr>
          <a:xfrm>
            <a:off x="4674240" y="368208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502920" y="4985640"/>
            <a:ext cx="8183520" cy="1051200"/>
          </a:xfrm>
          <a:prstGeom prst="rect">
            <a:avLst/>
          </a:prstGeom>
        </p:spPr>
        <p:txBody>
          <a:bodyPr lIns="0" tIns="0" rIns="0" bIns="0" anchor="ctr"/>
          <a:lstStyle/>
          <a:p>
            <a:endParaRPr lang="ru-RU" sz="1800" b="0" strike="noStrike" spc="-1">
              <a:solidFill>
                <a:srgbClr val="000000"/>
              </a:solidFill>
              <a:uFill>
                <a:solidFill>
                  <a:srgbClr val="FFFFFF"/>
                </a:solidFill>
              </a:uFill>
              <a:latin typeface="Trebuchet MS"/>
            </a:endParaRPr>
          </a:p>
        </p:txBody>
      </p:sp>
      <p:sp>
        <p:nvSpPr>
          <p:cNvPr id="26" name="PlaceHolder 2"/>
          <p:cNvSpPr>
            <a:spLocks noGrp="1"/>
          </p:cNvSpPr>
          <p:nvPr>
            <p:ph type="body"/>
          </p:nvPr>
        </p:nvSpPr>
        <p:spPr>
          <a:xfrm>
            <a:off x="457200" y="160452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7" name="PlaceHolder 3"/>
          <p:cNvSpPr>
            <a:spLocks noGrp="1"/>
          </p:cNvSpPr>
          <p:nvPr>
            <p:ph type="body"/>
          </p:nvPr>
        </p:nvSpPr>
        <p:spPr>
          <a:xfrm>
            <a:off x="4674240" y="1604520"/>
            <a:ext cx="401580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
        <p:nvSpPr>
          <p:cNvPr id="28" name="PlaceHolder 4"/>
          <p:cNvSpPr>
            <a:spLocks noGrp="1"/>
          </p:cNvSpPr>
          <p:nvPr>
            <p:ph type="body"/>
          </p:nvPr>
        </p:nvSpPr>
        <p:spPr>
          <a:xfrm>
            <a:off x="457200" y="3682080"/>
            <a:ext cx="8229240" cy="1896840"/>
          </a:xfrm>
          <a:prstGeom prst="rect">
            <a:avLst/>
          </a:prstGeom>
        </p:spPr>
        <p:txBody>
          <a:bodyPr lIns="0" tIns="0" rIns="0" bIns="0"/>
          <a:lstStyle/>
          <a:p>
            <a:endParaRPr lang="ru-RU" sz="2800" b="0" strike="noStrike" spc="-1">
              <a:solidFill>
                <a:srgbClr val="000000"/>
              </a:solidFill>
              <a:uFill>
                <a:solidFill>
                  <a:srgbClr val="FFFFFF"/>
                </a:solidFill>
              </a:uFill>
              <a:latin typeface="Trebuchet M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4D4D6"/>
        </a:solidFill>
        <a:effectLst/>
      </p:bgPr>
    </p:bg>
    <p:spTree>
      <p:nvGrpSpPr>
        <p:cNvPr id="1" name=""/>
        <p:cNvGrpSpPr/>
        <p:nvPr/>
      </p:nvGrpSpPr>
      <p:grpSpPr>
        <a:xfrm>
          <a:off x="0" y="0"/>
          <a:ext cx="0" cy="0"/>
          <a:chOff x="0" y="0"/>
          <a:chExt cx="0" cy="0"/>
        </a:xfrm>
      </p:grpSpPr>
      <p:sp>
        <p:nvSpPr>
          <p:cNvPr id="8" name="CustomShape 1" hidden="1"/>
          <p:cNvSpPr/>
          <p:nvPr/>
        </p:nvSpPr>
        <p:spPr>
          <a:xfrm>
            <a:off x="304920" y="329040"/>
            <a:ext cx="8531640" cy="6196320"/>
          </a:xfrm>
          <a:prstGeom prst="roundRect">
            <a:avLst>
              <a:gd name="adj" fmla="val 2081"/>
            </a:avLst>
          </a:prstGeom>
          <a:gradFill>
            <a:gsLst>
              <a:gs pos="0">
                <a:srgbClr val="FFFFFF"/>
              </a:gs>
              <a:gs pos="98000">
                <a:srgbClr val="FFFFFF"/>
              </a:gs>
              <a:gs pos="99055">
                <a:srgbClr val="F7F7F7"/>
              </a:gs>
              <a:gs pos="100000">
                <a:srgbClr val="DADADA"/>
              </a:gs>
            </a:gsLst>
            <a:lin ang="5400000"/>
          </a:gradFill>
          <a:ln w="2160">
            <a:solidFill>
              <a:srgbClr val="A4A4A3"/>
            </a:solidFill>
            <a:roun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p:style>
      </p:sp>
      <p:sp>
        <p:nvSpPr>
          <p:cNvPr id="9" name="CustomShape 2" hidden="1"/>
          <p:cNvSpPr/>
          <p:nvPr/>
        </p:nvSpPr>
        <p:spPr>
          <a:xfrm>
            <a:off x="418680" y="434160"/>
            <a:ext cx="8306280" cy="5486040"/>
          </a:xfrm>
          <a:prstGeom prst="roundRect">
            <a:avLst>
              <a:gd name="adj" fmla="val 2127"/>
            </a:avLst>
          </a:prstGeom>
          <a:gradFill>
            <a:gsLst>
              <a:gs pos="0">
                <a:schemeClr val="bg1">
                  <a:tint val="75000"/>
                  <a:satMod val="150000"/>
                </a:schemeClr>
              </a:gs>
              <a:gs pos="55000">
                <a:schemeClr val="bg1">
                  <a:shade val="75000"/>
                  <a:satMod val="100000"/>
                </a:schemeClr>
              </a:gs>
              <a:gs pos="100000">
                <a:schemeClr val="bg1">
                  <a:shade val="35000"/>
                  <a:satMod val="100000"/>
                </a:schemeClr>
              </a:gs>
            </a:gsLst>
            <a:lin ang="0"/>
          </a:gradFill>
          <a:ln w="9000">
            <a:noFill/>
          </a:ln>
          <a:effectLst>
            <a:outerShdw blurRad="38100" dist="25400" dir="5400000" rotWithShape="0">
              <a:srgbClr val="000000">
                <a:alpha val="40000"/>
              </a:srgbClr>
            </a:outerShdw>
          </a:effectLst>
        </p:spPr>
        <p:style>
          <a:lnRef idx="3">
            <a:schemeClr val="lt1"/>
          </a:lnRef>
          <a:fillRef idx="1">
            <a:schemeClr val="accent1"/>
          </a:fillRef>
          <a:effectRef idx="1">
            <a:schemeClr val="accent1"/>
          </a:effectRef>
          <a:fontRef idx="minor"/>
        </p:style>
      </p:sp>
      <p:sp>
        <p:nvSpPr>
          <p:cNvPr id="2" name="CustomShape 3"/>
          <p:cNvSpPr/>
          <p:nvPr/>
        </p:nvSpPr>
        <p:spPr>
          <a:xfrm>
            <a:off x="304920" y="329040"/>
            <a:ext cx="8531640" cy="6196320"/>
          </a:xfrm>
          <a:prstGeom prst="roundRect">
            <a:avLst>
              <a:gd name="adj" fmla="val 2081"/>
            </a:avLst>
          </a:prstGeom>
          <a:gradFill>
            <a:gsLst>
              <a:gs pos="0">
                <a:srgbClr val="FFFFFF"/>
              </a:gs>
              <a:gs pos="98000">
                <a:srgbClr val="FFFFFF"/>
              </a:gs>
              <a:gs pos="99055">
                <a:srgbClr val="F7F7F7"/>
              </a:gs>
              <a:gs pos="100000">
                <a:srgbClr val="DADADA"/>
              </a:gs>
            </a:gsLst>
            <a:lin ang="5400000"/>
          </a:gradFill>
          <a:ln w="2160">
            <a:solidFill>
              <a:srgbClr val="A4A4A3"/>
            </a:solidFill>
            <a:roun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p:style>
      </p:sp>
      <p:sp>
        <p:nvSpPr>
          <p:cNvPr id="3" name="PlaceHolder 4"/>
          <p:cNvSpPr>
            <a:spLocks noGrp="1"/>
          </p:cNvSpPr>
          <p:nvPr>
            <p:ph type="dt"/>
          </p:nvPr>
        </p:nvSpPr>
        <p:spPr>
          <a:xfrm>
            <a:off x="3776400" y="6111720"/>
            <a:ext cx="2285640" cy="364680"/>
          </a:xfrm>
          <a:prstGeom prst="rect">
            <a:avLst/>
          </a:prstGeom>
        </p:spPr>
        <p:txBody>
          <a:bodyPr lIns="90000" tIns="45000" rIns="90000" bIns="45000" anchor="b"/>
          <a:lstStyle/>
          <a:p>
            <a:pPr algn="r">
              <a:lnSpc>
                <a:spcPct val="100000"/>
              </a:lnSpc>
            </a:pPr>
            <a:r>
              <a:rPr lang="ru-RU" sz="1000" b="0" strike="noStrike" spc="-1">
                <a:solidFill>
                  <a:srgbClr val="9C9C9E"/>
                </a:solidFill>
                <a:uFill>
                  <a:solidFill>
                    <a:srgbClr val="FFFFFF"/>
                  </a:solidFill>
                </a:uFill>
                <a:latin typeface="Trebuchet MS"/>
              </a:rPr>
              <a:t>7.2.18</a:t>
            </a:r>
            <a:endParaRPr lang="ru-RU" sz="1400" b="0" strike="noStrike" spc="-1">
              <a:solidFill>
                <a:srgbClr val="000000"/>
              </a:solidFill>
              <a:uFill>
                <a:solidFill>
                  <a:srgbClr val="FFFFFF"/>
                </a:solidFill>
              </a:uFill>
              <a:latin typeface="Times New Roman"/>
            </a:endParaRPr>
          </a:p>
        </p:txBody>
      </p:sp>
      <p:sp>
        <p:nvSpPr>
          <p:cNvPr id="4" name="PlaceHolder 5"/>
          <p:cNvSpPr>
            <a:spLocks noGrp="1"/>
          </p:cNvSpPr>
          <p:nvPr>
            <p:ph type="ftr"/>
          </p:nvPr>
        </p:nvSpPr>
        <p:spPr>
          <a:xfrm>
            <a:off x="6062400" y="6111720"/>
            <a:ext cx="2285640" cy="364680"/>
          </a:xfrm>
          <a:prstGeom prst="rect">
            <a:avLst/>
          </a:prstGeom>
        </p:spPr>
        <p:txBody>
          <a:bodyPr lIns="90000" tIns="45000" rIns="90000" bIns="45000" anchor="b"/>
          <a:lstStyle/>
          <a:p>
            <a:endParaRPr lang="ru-RU" sz="2400" b="0" strike="noStrike" spc="-1">
              <a:solidFill>
                <a:srgbClr val="000000"/>
              </a:solidFill>
              <a:uFill>
                <a:solidFill>
                  <a:srgbClr val="FFFFFF"/>
                </a:solidFill>
              </a:uFill>
              <a:latin typeface="Times New Roman"/>
            </a:endParaRPr>
          </a:p>
        </p:txBody>
      </p:sp>
      <p:sp>
        <p:nvSpPr>
          <p:cNvPr id="5" name="PlaceHolder 6"/>
          <p:cNvSpPr>
            <a:spLocks noGrp="1"/>
          </p:cNvSpPr>
          <p:nvPr>
            <p:ph type="sldNum"/>
          </p:nvPr>
        </p:nvSpPr>
        <p:spPr>
          <a:xfrm>
            <a:off x="8348400" y="6111720"/>
            <a:ext cx="456840" cy="364680"/>
          </a:xfrm>
          <a:prstGeom prst="rect">
            <a:avLst/>
          </a:prstGeom>
        </p:spPr>
        <p:txBody>
          <a:bodyPr lIns="90000" tIns="45000" rIns="90000" bIns="45000" anchor="b"/>
          <a:lstStyle/>
          <a:p>
            <a:pPr algn="r">
              <a:lnSpc>
                <a:spcPct val="100000"/>
              </a:lnSpc>
            </a:pPr>
            <a:fld id="{40FE39E2-7C76-42F7-8D21-8E1DBEA15439}" type="slidenum">
              <a:rPr lang="ru-RU" sz="1000" b="0" strike="noStrike" spc="-1">
                <a:solidFill>
                  <a:srgbClr val="9C9C9E"/>
                </a:solidFill>
                <a:uFill>
                  <a:solidFill>
                    <a:srgbClr val="FFFFFF"/>
                  </a:solidFill>
                </a:uFill>
                <a:latin typeface="Trebuchet MS"/>
              </a:rPr>
              <a:pPr algn="r">
                <a:lnSpc>
                  <a:spcPct val="100000"/>
                </a:lnSpc>
              </a:pPr>
              <a:t>‹#›</a:t>
            </a:fld>
            <a:endParaRPr lang="ru-RU" sz="1400" b="0" strike="noStrike" spc="-1">
              <a:solidFill>
                <a:srgbClr val="000000"/>
              </a:solidFill>
              <a:uFill>
                <a:solidFill>
                  <a:srgbClr val="FFFFFF"/>
                </a:solidFill>
              </a:uFill>
              <a:latin typeface="Times New Roman"/>
            </a:endParaRPr>
          </a:p>
        </p:txBody>
      </p:sp>
      <p:sp>
        <p:nvSpPr>
          <p:cNvPr id="6" name="PlaceHolder 7"/>
          <p:cNvSpPr>
            <a:spLocks noGrp="1"/>
          </p:cNvSpPr>
          <p:nvPr>
            <p:ph type="title"/>
          </p:nvPr>
        </p:nvSpPr>
        <p:spPr>
          <a:xfrm>
            <a:off x="457200" y="273600"/>
            <a:ext cx="8229240" cy="1144800"/>
          </a:xfrm>
          <a:prstGeom prst="rect">
            <a:avLst/>
          </a:prstGeom>
        </p:spPr>
        <p:txBody>
          <a:bodyPr lIns="0" tIns="0" rIns="0" bIns="0" anchor="ctr"/>
          <a:lstStyle/>
          <a:p>
            <a:r>
              <a:rPr lang="ru-RU" sz="1800" b="0" strike="noStrike" spc="-1">
                <a:solidFill>
                  <a:srgbClr val="000000"/>
                </a:solidFill>
                <a:uFill>
                  <a:solidFill>
                    <a:srgbClr val="FFFFFF"/>
                  </a:solidFill>
                </a:uFill>
                <a:latin typeface="Trebuchet MS"/>
              </a:rPr>
              <a:t>Для правки текста заголовка щёлкните мышью</a:t>
            </a:r>
          </a:p>
        </p:txBody>
      </p:sp>
      <p:sp>
        <p:nvSpPr>
          <p:cNvPr id="7" name="PlaceHolder 8"/>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ru-RU" sz="2800" b="0" strike="noStrike" spc="-1">
                <a:solidFill>
                  <a:srgbClr val="000000"/>
                </a:solidFill>
                <a:uFill>
                  <a:solidFill>
                    <a:srgbClr val="FFFFFF"/>
                  </a:solidFill>
                </a:uFill>
                <a:latin typeface="Trebuchet MS"/>
              </a:rPr>
              <a:t>Для правки структуры щёлкните мышью</a:t>
            </a:r>
          </a:p>
          <a:p>
            <a:pPr marL="864000" lvl="1" indent="-324000">
              <a:buClr>
                <a:srgbClr val="000000"/>
              </a:buClr>
              <a:buSzPct val="75000"/>
              <a:buFont typeface="Symbol" charset="2"/>
              <a:buChar char=""/>
            </a:pPr>
            <a:r>
              <a:rPr lang="ru-RU" sz="2200" b="0" strike="noStrike" spc="-1">
                <a:solidFill>
                  <a:srgbClr val="000000"/>
                </a:solidFill>
                <a:uFill>
                  <a:solidFill>
                    <a:srgbClr val="FFFFFF"/>
                  </a:solidFill>
                </a:uFill>
                <a:latin typeface="Trebuchet MS"/>
              </a:rPr>
              <a:t>Второй уровень структуры</a:t>
            </a:r>
          </a:p>
          <a:p>
            <a:pPr marL="1296000" lvl="2" indent="-288000">
              <a:buClr>
                <a:srgbClr val="000000"/>
              </a:buClr>
              <a:buSzPct val="45000"/>
              <a:buFont typeface="Wingdings" charset="2"/>
              <a:buChar char=""/>
            </a:pPr>
            <a:r>
              <a:rPr lang="ru-RU" sz="1900" b="0" strike="noStrike" spc="-1">
                <a:solidFill>
                  <a:srgbClr val="000000"/>
                </a:solidFill>
                <a:uFill>
                  <a:solidFill>
                    <a:srgbClr val="FFFFFF"/>
                  </a:solidFill>
                </a:uFill>
                <a:latin typeface="Trebuchet MS"/>
              </a:rPr>
              <a:t>Третий уровень структуры</a:t>
            </a:r>
          </a:p>
          <a:p>
            <a:pPr marL="1728000" lvl="3" indent="-216000">
              <a:buClr>
                <a:srgbClr val="000000"/>
              </a:buClr>
              <a:buSzPct val="75000"/>
              <a:buFont typeface="Symbol" charset="2"/>
              <a:buChar char=""/>
            </a:pPr>
            <a:r>
              <a:rPr lang="ru-RU" sz="1800" b="0" strike="noStrike" spc="-1">
                <a:solidFill>
                  <a:srgbClr val="000000"/>
                </a:solidFill>
                <a:uFill>
                  <a:solidFill>
                    <a:srgbClr val="FFFFFF"/>
                  </a:solidFill>
                </a:uFill>
                <a:latin typeface="Trebuchet MS"/>
              </a:rPr>
              <a:t>Четвёртый уровень структуры</a:t>
            </a:r>
          </a:p>
          <a:p>
            <a:pPr marL="2160000" lvl="4" indent="-216000">
              <a:buClr>
                <a:srgbClr val="000000"/>
              </a:buClr>
              <a:buSzPct val="45000"/>
              <a:buFont typeface="Wingdings" charset="2"/>
              <a:buChar char=""/>
            </a:pPr>
            <a:r>
              <a:rPr lang="ru-RU" sz="2000" b="0" strike="noStrike" spc="-1">
                <a:solidFill>
                  <a:srgbClr val="000000"/>
                </a:solidFill>
                <a:uFill>
                  <a:solidFill>
                    <a:srgbClr val="FFFFFF"/>
                  </a:solidFill>
                </a:uFill>
                <a:latin typeface="Trebuchet MS"/>
              </a:rPr>
              <a:t>Пятый уровень структуры</a:t>
            </a:r>
          </a:p>
          <a:p>
            <a:pPr marL="2592000" lvl="5" indent="-216000">
              <a:buClr>
                <a:srgbClr val="000000"/>
              </a:buClr>
              <a:buSzPct val="45000"/>
              <a:buFont typeface="Wingdings" charset="2"/>
              <a:buChar char=""/>
            </a:pPr>
            <a:r>
              <a:rPr lang="ru-RU" sz="2000" b="0" strike="noStrike" spc="-1">
                <a:solidFill>
                  <a:srgbClr val="000000"/>
                </a:solidFill>
                <a:uFill>
                  <a:solidFill>
                    <a:srgbClr val="FFFFFF"/>
                  </a:solidFill>
                </a:uFill>
                <a:latin typeface="Trebuchet MS"/>
              </a:rPr>
              <a:t>Шестой уровень структуры</a:t>
            </a:r>
          </a:p>
          <a:p>
            <a:pPr marL="3024000" lvl="6" indent="-216000">
              <a:buClr>
                <a:srgbClr val="000000"/>
              </a:buClr>
              <a:buSzPct val="45000"/>
              <a:buFont typeface="Wingdings" charset="2"/>
              <a:buChar char=""/>
            </a:pPr>
            <a:r>
              <a:rPr lang="ru-RU" sz="2000" b="0" strike="noStrike" spc="-1">
                <a:solidFill>
                  <a:srgbClr val="000000"/>
                </a:solidFill>
                <a:uFill>
                  <a:solidFill>
                    <a:srgbClr val="FFFFFF"/>
                  </a:solidFill>
                </a:uFill>
                <a:latin typeface="Trebuchet MS"/>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4D4D6"/>
        </a:solidFill>
        <a:effectLst/>
      </p:bgPr>
    </p:bg>
    <p:spTree>
      <p:nvGrpSpPr>
        <p:cNvPr id="1" name=""/>
        <p:cNvGrpSpPr/>
        <p:nvPr/>
      </p:nvGrpSpPr>
      <p:grpSpPr>
        <a:xfrm>
          <a:off x="0" y="0"/>
          <a:ext cx="0" cy="0"/>
          <a:chOff x="0" y="0"/>
          <a:chExt cx="0" cy="0"/>
        </a:xfrm>
      </p:grpSpPr>
      <p:sp>
        <p:nvSpPr>
          <p:cNvPr id="211" name="CustomShape 1"/>
          <p:cNvSpPr/>
          <p:nvPr/>
        </p:nvSpPr>
        <p:spPr>
          <a:xfrm>
            <a:off x="304920" y="329040"/>
            <a:ext cx="8531640" cy="6196320"/>
          </a:xfrm>
          <a:prstGeom prst="roundRect">
            <a:avLst>
              <a:gd name="adj" fmla="val 2081"/>
            </a:avLst>
          </a:prstGeom>
          <a:gradFill>
            <a:gsLst>
              <a:gs pos="0">
                <a:srgbClr val="FFFFFF"/>
              </a:gs>
              <a:gs pos="98000">
                <a:srgbClr val="FFFFFF"/>
              </a:gs>
              <a:gs pos="99055">
                <a:srgbClr val="F7F7F7"/>
              </a:gs>
              <a:gs pos="100000">
                <a:srgbClr val="DADADA"/>
              </a:gs>
            </a:gsLst>
            <a:lin ang="5400000"/>
          </a:gradFill>
          <a:ln w="2160">
            <a:solidFill>
              <a:srgbClr val="A4A4A3"/>
            </a:solidFill>
            <a:roun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p:style>
      </p:sp>
      <p:sp>
        <p:nvSpPr>
          <p:cNvPr id="212" name="CustomShape 2"/>
          <p:cNvSpPr/>
          <p:nvPr/>
        </p:nvSpPr>
        <p:spPr>
          <a:xfrm>
            <a:off x="418680" y="434160"/>
            <a:ext cx="8306280" cy="5486040"/>
          </a:xfrm>
          <a:prstGeom prst="roundRect">
            <a:avLst>
              <a:gd name="adj" fmla="val 2127"/>
            </a:avLst>
          </a:prstGeom>
          <a:gradFill>
            <a:gsLst>
              <a:gs pos="0">
                <a:schemeClr val="bg1">
                  <a:tint val="75000"/>
                  <a:satMod val="150000"/>
                </a:schemeClr>
              </a:gs>
              <a:gs pos="55000">
                <a:schemeClr val="bg1">
                  <a:shade val="75000"/>
                  <a:satMod val="100000"/>
                </a:schemeClr>
              </a:gs>
              <a:gs pos="100000">
                <a:schemeClr val="bg1">
                  <a:shade val="35000"/>
                  <a:satMod val="100000"/>
                </a:schemeClr>
              </a:gs>
            </a:gsLst>
            <a:lin ang="0"/>
          </a:gradFill>
          <a:ln w="9000">
            <a:noFill/>
          </a:ln>
          <a:effectLst>
            <a:outerShdw blurRad="38100" dist="25400" dir="5400000" rotWithShape="0">
              <a:srgbClr val="000000">
                <a:alpha val="40000"/>
              </a:srgbClr>
            </a:outerShdw>
          </a:effectLst>
        </p:spPr>
        <p:style>
          <a:lnRef idx="3">
            <a:schemeClr val="lt1"/>
          </a:lnRef>
          <a:fillRef idx="1">
            <a:schemeClr val="accent1"/>
          </a:fillRef>
          <a:effectRef idx="1">
            <a:schemeClr val="accent1"/>
          </a:effectRef>
          <a:fontRef idx="minor"/>
        </p:style>
      </p:sp>
      <p:sp>
        <p:nvSpPr>
          <p:cNvPr id="213" name="PlaceHolder 3"/>
          <p:cNvSpPr>
            <a:spLocks noGrp="1"/>
          </p:cNvSpPr>
          <p:nvPr>
            <p:ph type="title"/>
          </p:nvPr>
        </p:nvSpPr>
        <p:spPr>
          <a:xfrm>
            <a:off x="502920" y="4983480"/>
            <a:ext cx="8183520" cy="1051200"/>
          </a:xfrm>
          <a:prstGeom prst="rect">
            <a:avLst/>
          </a:prstGeom>
        </p:spPr>
        <p:txBody>
          <a:bodyPr lIns="90000" tIns="45000" rIns="90000" bIns="45000" anchor="b"/>
          <a:lstStyle/>
          <a:p>
            <a:pPr>
              <a:lnSpc>
                <a:spcPct val="100000"/>
              </a:lnSpc>
            </a:pPr>
            <a:r>
              <a:rPr lang="ru-RU" sz="3600" b="1" strike="noStrike" spc="-1">
                <a:solidFill>
                  <a:srgbClr val="FFBC57"/>
                </a:solidFill>
                <a:uFill>
                  <a:solidFill>
                    <a:srgbClr val="FFFFFF"/>
                  </a:solidFill>
                </a:uFill>
                <a:latin typeface="Trebuchet MS"/>
              </a:rPr>
              <a:t>Образец заголовка</a:t>
            </a:r>
            <a:endParaRPr lang="ru-RU" sz="1800" b="0" strike="noStrike" spc="-1">
              <a:solidFill>
                <a:srgbClr val="000000"/>
              </a:solidFill>
              <a:uFill>
                <a:solidFill>
                  <a:srgbClr val="FFFFFF"/>
                </a:solidFill>
              </a:uFill>
              <a:latin typeface="Trebuchet MS"/>
            </a:endParaRPr>
          </a:p>
        </p:txBody>
      </p:sp>
      <p:sp>
        <p:nvSpPr>
          <p:cNvPr id="214" name="PlaceHolder 4"/>
          <p:cNvSpPr>
            <a:spLocks noGrp="1"/>
          </p:cNvSpPr>
          <p:nvPr>
            <p:ph type="body"/>
          </p:nvPr>
        </p:nvSpPr>
        <p:spPr>
          <a:xfrm>
            <a:off x="502920" y="530280"/>
            <a:ext cx="8183520" cy="4187520"/>
          </a:xfrm>
          <a:prstGeom prst="rect">
            <a:avLst/>
          </a:prstGeom>
        </p:spPr>
        <p:txBody>
          <a:bodyPr lIns="182880" tIns="91440" rIns="90000" bIns="45000"/>
          <a:lstStyle/>
          <a:p>
            <a:pPr marL="432000" indent="-324000">
              <a:buClr>
                <a:srgbClr val="000000"/>
              </a:buClr>
              <a:buSzPct val="45000"/>
              <a:buFont typeface="Wingdings" charset="2"/>
              <a:buChar char=""/>
            </a:pPr>
            <a:r>
              <a:rPr lang="ru-RU" sz="2800" b="0" strike="noStrike" spc="-1">
                <a:solidFill>
                  <a:srgbClr val="000000"/>
                </a:solidFill>
                <a:uFill>
                  <a:solidFill>
                    <a:srgbClr val="FFFFFF"/>
                  </a:solidFill>
                </a:uFill>
                <a:latin typeface="Trebuchet MS"/>
              </a:rPr>
              <a:t>Для правки структуры щёлкните мышью</a:t>
            </a:r>
          </a:p>
          <a:p>
            <a:pPr marL="864000" lvl="1" indent="-324000">
              <a:buClr>
                <a:srgbClr val="000000"/>
              </a:buClr>
              <a:buSzPct val="75000"/>
              <a:buFont typeface="Symbol" charset="2"/>
              <a:buChar char=""/>
            </a:pPr>
            <a:r>
              <a:rPr lang="ru-RU" sz="2800" b="0" strike="noStrike" spc="-1">
                <a:solidFill>
                  <a:srgbClr val="000000"/>
                </a:solidFill>
                <a:uFill>
                  <a:solidFill>
                    <a:srgbClr val="FFFFFF"/>
                  </a:solidFill>
                </a:uFill>
                <a:latin typeface="Trebuchet MS"/>
              </a:rPr>
              <a:t>Второй уровень структуры</a:t>
            </a:r>
          </a:p>
          <a:p>
            <a:pPr marL="1296000" lvl="2" indent="-288000">
              <a:buClr>
                <a:srgbClr val="000000"/>
              </a:buClr>
              <a:buSzPct val="45000"/>
              <a:buFont typeface="Wingdings" charset="2"/>
              <a:buChar char=""/>
            </a:pPr>
            <a:r>
              <a:rPr lang="ru-RU" sz="2800" b="0" strike="noStrike" spc="-1">
                <a:solidFill>
                  <a:srgbClr val="000000"/>
                </a:solidFill>
                <a:uFill>
                  <a:solidFill>
                    <a:srgbClr val="FFFFFF"/>
                  </a:solidFill>
                </a:uFill>
                <a:latin typeface="Trebuchet MS"/>
              </a:rPr>
              <a:t>Третий уровень структуры</a:t>
            </a:r>
          </a:p>
          <a:p>
            <a:pPr marL="1728000" lvl="3" indent="-216000">
              <a:buClr>
                <a:srgbClr val="000000"/>
              </a:buClr>
              <a:buSzPct val="75000"/>
              <a:buFont typeface="Symbol" charset="2"/>
              <a:buChar char=""/>
            </a:pPr>
            <a:r>
              <a:rPr lang="ru-RU" sz="2800" b="0" strike="noStrike" spc="-1">
                <a:solidFill>
                  <a:srgbClr val="000000"/>
                </a:solidFill>
                <a:uFill>
                  <a:solidFill>
                    <a:srgbClr val="FFFFFF"/>
                  </a:solidFill>
                </a:uFill>
                <a:latin typeface="Trebuchet MS"/>
              </a:rPr>
              <a:t>Четвёртый уровень структуры</a:t>
            </a:r>
          </a:p>
          <a:p>
            <a:pPr marL="2160000" lvl="4" indent="-216000">
              <a:buClr>
                <a:srgbClr val="000000"/>
              </a:buClr>
              <a:buSzPct val="45000"/>
              <a:buFont typeface="Wingdings" charset="2"/>
              <a:buChar char=""/>
            </a:pPr>
            <a:r>
              <a:rPr lang="ru-RU" sz="2800" b="0" strike="noStrike" spc="-1">
                <a:solidFill>
                  <a:srgbClr val="000000"/>
                </a:solidFill>
                <a:uFill>
                  <a:solidFill>
                    <a:srgbClr val="FFFFFF"/>
                  </a:solidFill>
                </a:uFill>
                <a:latin typeface="Trebuchet MS"/>
              </a:rPr>
              <a:t>Пятый уровень структуры</a:t>
            </a:r>
          </a:p>
          <a:p>
            <a:pPr marL="2592000" lvl="5" indent="-216000">
              <a:buClr>
                <a:srgbClr val="000000"/>
              </a:buClr>
              <a:buSzPct val="45000"/>
              <a:buFont typeface="Wingdings" charset="2"/>
              <a:buChar char=""/>
            </a:pPr>
            <a:r>
              <a:rPr lang="ru-RU" sz="2800" b="0" strike="noStrike" spc="-1">
                <a:solidFill>
                  <a:srgbClr val="000000"/>
                </a:solidFill>
                <a:uFill>
                  <a:solidFill>
                    <a:srgbClr val="FFFFFF"/>
                  </a:solidFill>
                </a:uFill>
                <a:latin typeface="Trebuchet MS"/>
              </a:rPr>
              <a:t>Шестой уровень структуры</a:t>
            </a:r>
          </a:p>
          <a:p>
            <a:pPr marL="265320" indent="-264960">
              <a:lnSpc>
                <a:spcPct val="100000"/>
              </a:lnSpc>
              <a:buClr>
                <a:srgbClr val="F0AD00"/>
              </a:buClr>
              <a:buSzPct val="80000"/>
              <a:buFont typeface="Wingdings 2" charset="2"/>
              <a:buChar char=""/>
            </a:pPr>
            <a:r>
              <a:rPr lang="ru-RU" sz="2800" b="0" strike="noStrike" spc="-1">
                <a:solidFill>
                  <a:srgbClr val="000000"/>
                </a:solidFill>
                <a:uFill>
                  <a:solidFill>
                    <a:srgbClr val="FFFFFF"/>
                  </a:solidFill>
                </a:uFill>
                <a:latin typeface="Trebuchet MS"/>
              </a:rPr>
              <a:t>Седьмой уровень структурыОбразец текста</a:t>
            </a:r>
          </a:p>
          <a:p>
            <a:pPr marL="548640" lvl="1" indent="-200880">
              <a:lnSpc>
                <a:spcPct val="100000"/>
              </a:lnSpc>
              <a:buClr>
                <a:srgbClr val="F0AD00"/>
              </a:buClr>
              <a:buFont typeface="Verdana"/>
              <a:buChar char="◦"/>
            </a:pPr>
            <a:r>
              <a:rPr lang="ru-RU" sz="2400" b="0" strike="noStrike" spc="-1">
                <a:solidFill>
                  <a:srgbClr val="000000"/>
                </a:solidFill>
                <a:uFill>
                  <a:solidFill>
                    <a:srgbClr val="FFFFFF"/>
                  </a:solidFill>
                </a:uFill>
                <a:latin typeface="Trebuchet MS"/>
              </a:rPr>
              <a:t>Второй уровень</a:t>
            </a:r>
            <a:endParaRPr lang="ru-RU" sz="2800" b="0" strike="noStrike" spc="-1">
              <a:solidFill>
                <a:srgbClr val="000000"/>
              </a:solidFill>
              <a:uFill>
                <a:solidFill>
                  <a:srgbClr val="FFFFFF"/>
                </a:solidFill>
              </a:uFill>
              <a:latin typeface="Trebuchet MS"/>
            </a:endParaRPr>
          </a:p>
          <a:p>
            <a:pPr marL="786240" lvl="2" indent="-182520">
              <a:lnSpc>
                <a:spcPct val="100000"/>
              </a:lnSpc>
              <a:buClr>
                <a:srgbClr val="5ED8FF"/>
              </a:buClr>
              <a:buFont typeface="Wingdings 2" charset="2"/>
              <a:buChar char=""/>
            </a:pPr>
            <a:r>
              <a:rPr lang="ru-RU" sz="2200" b="0" strike="noStrike" spc="-1">
                <a:solidFill>
                  <a:srgbClr val="000000"/>
                </a:solidFill>
                <a:uFill>
                  <a:solidFill>
                    <a:srgbClr val="FFFFFF"/>
                  </a:solidFill>
                </a:uFill>
                <a:latin typeface="Trebuchet MS"/>
              </a:rPr>
              <a:t>Третий уровень</a:t>
            </a:r>
            <a:endParaRPr lang="ru-RU" sz="2800" b="0" strike="noStrike" spc="-1">
              <a:solidFill>
                <a:srgbClr val="000000"/>
              </a:solidFill>
              <a:uFill>
                <a:solidFill>
                  <a:srgbClr val="FFFFFF"/>
                </a:solidFill>
              </a:uFill>
              <a:latin typeface="Trebuchet MS"/>
            </a:endParaRPr>
          </a:p>
          <a:p>
            <a:pPr marL="1024200" lvl="3" indent="-182520">
              <a:lnSpc>
                <a:spcPct val="100000"/>
              </a:lnSpc>
              <a:buClr>
                <a:srgbClr val="5ED8FF"/>
              </a:buClr>
              <a:buSzPct val="112000"/>
              <a:buFont typeface="Verdana"/>
              <a:buChar char="◦"/>
            </a:pPr>
            <a:r>
              <a:rPr lang="ru-RU" sz="1900" b="0" strike="noStrike" spc="-1">
                <a:solidFill>
                  <a:srgbClr val="000000"/>
                </a:solidFill>
                <a:uFill>
                  <a:solidFill>
                    <a:srgbClr val="FFFFFF"/>
                  </a:solidFill>
                </a:uFill>
                <a:latin typeface="Trebuchet MS"/>
              </a:rPr>
              <a:t>Четвертый уровень</a:t>
            </a:r>
            <a:endParaRPr lang="ru-RU" sz="2800" b="0" strike="noStrike" spc="-1">
              <a:solidFill>
                <a:srgbClr val="000000"/>
              </a:solidFill>
              <a:uFill>
                <a:solidFill>
                  <a:srgbClr val="FFFFFF"/>
                </a:solidFill>
              </a:uFill>
              <a:latin typeface="Trebuchet MS"/>
            </a:endParaRPr>
          </a:p>
          <a:p>
            <a:pPr marL="1280160" lvl="4" indent="-182520">
              <a:lnSpc>
                <a:spcPct val="100000"/>
              </a:lnSpc>
              <a:buClr>
                <a:srgbClr val="FF7989"/>
              </a:buClr>
              <a:buFont typeface="Wingdings 2" charset="2"/>
              <a:buChar char=""/>
            </a:pPr>
            <a:r>
              <a:rPr lang="ru-RU" sz="1800" b="0" strike="noStrike" spc="-1">
                <a:solidFill>
                  <a:srgbClr val="000000"/>
                </a:solidFill>
                <a:uFill>
                  <a:solidFill>
                    <a:srgbClr val="FFFFFF"/>
                  </a:solidFill>
                </a:uFill>
                <a:latin typeface="Trebuchet MS"/>
              </a:rPr>
              <a:t>Пятый уровень</a:t>
            </a:r>
            <a:endParaRPr lang="ru-RU" sz="2800" b="0" strike="noStrike" spc="-1">
              <a:solidFill>
                <a:srgbClr val="000000"/>
              </a:solidFill>
              <a:uFill>
                <a:solidFill>
                  <a:srgbClr val="FFFFFF"/>
                </a:solidFill>
              </a:uFill>
              <a:latin typeface="Trebuchet MS"/>
            </a:endParaRPr>
          </a:p>
        </p:txBody>
      </p:sp>
      <p:sp>
        <p:nvSpPr>
          <p:cNvPr id="215" name="PlaceHolder 5"/>
          <p:cNvSpPr>
            <a:spLocks noGrp="1"/>
          </p:cNvSpPr>
          <p:nvPr>
            <p:ph type="dt"/>
          </p:nvPr>
        </p:nvSpPr>
        <p:spPr>
          <a:xfrm>
            <a:off x="3776400" y="6111720"/>
            <a:ext cx="2285640" cy="364680"/>
          </a:xfrm>
          <a:prstGeom prst="rect">
            <a:avLst/>
          </a:prstGeom>
        </p:spPr>
        <p:txBody>
          <a:bodyPr lIns="90000" tIns="45000" rIns="90000" bIns="45000" anchor="b"/>
          <a:lstStyle/>
          <a:p>
            <a:pPr algn="r">
              <a:lnSpc>
                <a:spcPct val="100000"/>
              </a:lnSpc>
            </a:pPr>
            <a:r>
              <a:rPr lang="ru-RU" sz="1000" b="0" strike="noStrike" spc="-1">
                <a:solidFill>
                  <a:srgbClr val="9C9C9E"/>
                </a:solidFill>
                <a:uFill>
                  <a:solidFill>
                    <a:srgbClr val="FFFFFF"/>
                  </a:solidFill>
                </a:uFill>
                <a:latin typeface="Trebuchet MS"/>
              </a:rPr>
              <a:t>7.2.18</a:t>
            </a:r>
            <a:endParaRPr lang="ru-RU" sz="1400" b="0" strike="noStrike" spc="-1">
              <a:solidFill>
                <a:srgbClr val="000000"/>
              </a:solidFill>
              <a:uFill>
                <a:solidFill>
                  <a:srgbClr val="FFFFFF"/>
                </a:solidFill>
              </a:uFill>
              <a:latin typeface="Times New Roman"/>
            </a:endParaRPr>
          </a:p>
        </p:txBody>
      </p:sp>
      <p:sp>
        <p:nvSpPr>
          <p:cNvPr id="216" name="PlaceHolder 6"/>
          <p:cNvSpPr>
            <a:spLocks noGrp="1"/>
          </p:cNvSpPr>
          <p:nvPr>
            <p:ph type="ftr"/>
          </p:nvPr>
        </p:nvSpPr>
        <p:spPr>
          <a:xfrm>
            <a:off x="6062400" y="6111720"/>
            <a:ext cx="2285640" cy="364680"/>
          </a:xfrm>
          <a:prstGeom prst="rect">
            <a:avLst/>
          </a:prstGeom>
        </p:spPr>
        <p:txBody>
          <a:bodyPr lIns="90000" tIns="45000" rIns="90000" bIns="45000" anchor="b"/>
          <a:lstStyle/>
          <a:p>
            <a:endParaRPr lang="ru-RU" sz="2400" b="0" strike="noStrike" spc="-1">
              <a:solidFill>
                <a:srgbClr val="000000"/>
              </a:solidFill>
              <a:uFill>
                <a:solidFill>
                  <a:srgbClr val="FFFFFF"/>
                </a:solidFill>
              </a:uFill>
              <a:latin typeface="Times New Roman"/>
            </a:endParaRPr>
          </a:p>
        </p:txBody>
      </p:sp>
      <p:sp>
        <p:nvSpPr>
          <p:cNvPr id="217" name="PlaceHolder 7"/>
          <p:cNvSpPr>
            <a:spLocks noGrp="1"/>
          </p:cNvSpPr>
          <p:nvPr>
            <p:ph type="sldNum"/>
          </p:nvPr>
        </p:nvSpPr>
        <p:spPr>
          <a:xfrm>
            <a:off x="8348400" y="6111720"/>
            <a:ext cx="456840" cy="364680"/>
          </a:xfrm>
          <a:prstGeom prst="rect">
            <a:avLst/>
          </a:prstGeom>
        </p:spPr>
        <p:txBody>
          <a:bodyPr lIns="90000" tIns="45000" rIns="90000" bIns="45000" anchor="b"/>
          <a:lstStyle/>
          <a:p>
            <a:pPr algn="r">
              <a:lnSpc>
                <a:spcPct val="100000"/>
              </a:lnSpc>
            </a:pPr>
            <a:fld id="{C418A9B6-CCE7-4C27-86C2-F92ED8F718DE}" type="slidenum">
              <a:rPr lang="ru-RU" sz="1000" b="0" strike="noStrike" spc="-1">
                <a:solidFill>
                  <a:srgbClr val="9C9C9E"/>
                </a:solidFill>
                <a:uFill>
                  <a:solidFill>
                    <a:srgbClr val="FFFFFF"/>
                  </a:solidFill>
                </a:uFill>
                <a:latin typeface="Trebuchet MS"/>
              </a:rPr>
              <a:pPr algn="r">
                <a:lnSpc>
                  <a:spcPct val="100000"/>
                </a:lnSpc>
              </a:pPr>
              <a:t>‹#›</a:t>
            </a:fld>
            <a:endParaRPr lang="ru-RU"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hyperlink" Target="mailto:sut.bor@yandex.ru"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CustomShape 1"/>
          <p:cNvSpPr/>
          <p:nvPr/>
        </p:nvSpPr>
        <p:spPr>
          <a:xfrm>
            <a:off x="1071538" y="1428840"/>
            <a:ext cx="7214942" cy="3749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ru-RU" sz="1800" b="0" strike="noStrike" spc="-1" dirty="0">
              <a:solidFill>
                <a:srgbClr val="000000"/>
              </a:solidFill>
              <a:uFill>
                <a:solidFill>
                  <a:srgbClr val="FFFFFF"/>
                </a:solidFill>
              </a:uFill>
              <a:latin typeface="Arial"/>
            </a:endParaRPr>
          </a:p>
        </p:txBody>
      </p:sp>
      <p:sp>
        <p:nvSpPr>
          <p:cNvPr id="4" name="Заголовок 3"/>
          <p:cNvSpPr>
            <a:spLocks noGrp="1"/>
          </p:cNvSpPr>
          <p:nvPr>
            <p:ph type="title"/>
          </p:nvPr>
        </p:nvSpPr>
        <p:spPr/>
        <p:txBody>
          <a:bodyPr/>
          <a:lstStyle/>
          <a:p>
            <a:pPr algn="r"/>
            <a:r>
              <a:rPr lang="ru-RU" b="1" dirty="0" smtClean="0">
                <a:latin typeface="Times New Roman" pitchFamily="18" charset="0"/>
                <a:cs typeface="Times New Roman" pitchFamily="18" charset="0"/>
              </a:rPr>
              <a:t>13-14.11.2020г</a:t>
            </a:r>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
        <p:nvSpPr>
          <p:cNvPr id="5" name="Подзаголовок 4"/>
          <p:cNvSpPr>
            <a:spLocks noGrp="1"/>
          </p:cNvSpPr>
          <p:nvPr>
            <p:ph type="subTitle"/>
          </p:nvPr>
        </p:nvSpPr>
        <p:spPr>
          <a:xfrm>
            <a:off x="457200" y="2285992"/>
            <a:ext cx="8229240" cy="2928958"/>
          </a:xfrm>
        </p:spPr>
        <p:txBody>
          <a:bodyPr/>
          <a:lstStyle/>
          <a:p>
            <a:pPr algn="ctr"/>
            <a:r>
              <a:rPr lang="ru-RU" dirty="0" smtClean="0"/>
              <a:t>   </a:t>
            </a:r>
            <a:r>
              <a:rPr lang="ru-RU" sz="5400" b="1" dirty="0" smtClean="0">
                <a:latin typeface="Times New Roman" pitchFamily="18" charset="0"/>
                <a:cs typeface="Times New Roman" pitchFamily="18" charset="0"/>
              </a:rPr>
              <a:t>ДООП</a:t>
            </a:r>
          </a:p>
          <a:p>
            <a:pPr algn="ctr"/>
            <a:r>
              <a:rPr lang="ru-RU" sz="5400" b="1" dirty="0" smtClean="0">
                <a:latin typeface="Times New Roman" pitchFamily="18" charset="0"/>
                <a:cs typeface="Times New Roman" pitchFamily="18" charset="0"/>
              </a:rPr>
              <a:t>СКОРОЧТЕНИЕ</a:t>
            </a:r>
          </a:p>
          <a:p>
            <a:pPr algn="ctr"/>
            <a:r>
              <a:rPr lang="ru-RU" sz="5400" b="1" dirty="0" smtClean="0">
                <a:latin typeface="Times New Roman" pitchFamily="18" charset="0"/>
                <a:cs typeface="Times New Roman" pitchFamily="18" charset="0"/>
              </a:rPr>
              <a:t>(9-14</a:t>
            </a:r>
            <a:r>
              <a:rPr lang="ru-RU" sz="5400" b="1" dirty="0" smtClean="0">
                <a:latin typeface="Times New Roman" pitchFamily="18" charset="0"/>
                <a:cs typeface="Times New Roman" pitchFamily="18" charset="0"/>
              </a:rPr>
              <a:t>)</a:t>
            </a:r>
          </a:p>
          <a:p>
            <a:pPr algn="ctr"/>
            <a:r>
              <a:rPr lang="ru-RU" b="1" dirty="0" smtClean="0">
                <a:solidFill>
                  <a:srgbClr val="FF0000"/>
                </a:solidFill>
                <a:latin typeface="Times New Roman" pitchFamily="18" charset="0"/>
                <a:cs typeface="Times New Roman" pitchFamily="18" charset="0"/>
              </a:rPr>
              <a:t>Выполнить упражнения самостоятельно!</a:t>
            </a:r>
          </a:p>
          <a:p>
            <a:pPr algn="ctr"/>
            <a:endParaRPr lang="ru-RU"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4985640"/>
            <a:ext cx="8043530" cy="1051200"/>
          </a:xfrm>
        </p:spPr>
        <p:txBody>
          <a:bodyPr/>
          <a:lstStyle/>
          <a:p>
            <a:r>
              <a:rPr lang="ru-RU" b="1" dirty="0" smtClean="0"/>
              <a:t>4. «Ушки</a:t>
            </a:r>
            <a:r>
              <a:rPr lang="ru-RU" b="1" dirty="0"/>
              <a:t>».</a:t>
            </a:r>
            <a:r>
              <a:rPr lang="ru-RU" dirty="0"/>
              <a:t> Стоя, руки в том же положении, что и в предыдущем упражнении. Наклоняем голову (ухом к плечу), делая вдох, к другому плечу тоже самое. Не забывайте выдыхать.</a:t>
            </a:r>
          </a:p>
        </p:txBody>
      </p:sp>
      <p:sp>
        <p:nvSpPr>
          <p:cNvPr id="3" name="Подзаголовок 2"/>
          <p:cNvSpPr>
            <a:spLocks noGrp="1"/>
          </p:cNvSpPr>
          <p:nvPr>
            <p:ph type="subTitle"/>
          </p:nvPr>
        </p:nvSpPr>
        <p:spPr>
          <a:xfrm>
            <a:off x="502920" y="1714488"/>
            <a:ext cx="8183520" cy="1071570"/>
          </a:xfrm>
        </p:spPr>
        <p:txBody>
          <a:bodyPr/>
          <a:lstStyle/>
          <a:p>
            <a:pPr marL="457200" indent="-457200"/>
            <a:r>
              <a:rPr lang="ru-RU" b="1" dirty="0" smtClean="0"/>
              <a:t>   1. «Ладошки</a:t>
            </a:r>
            <a:r>
              <a:rPr lang="ru-RU" b="1" dirty="0"/>
              <a:t>».</a:t>
            </a:r>
            <a:r>
              <a:rPr lang="ru-RU" dirty="0"/>
              <a:t> Стоя прямо, руки согнуты в локтях, ладони на зрителя. Делая шумные вдохи, сжимаем ладони в кулаки. Выдох при этом неслышный (пассивный), руки разжимаем</a:t>
            </a:r>
            <a:r>
              <a:rPr lang="ru-RU" dirty="0" smtClean="0"/>
              <a:t>.</a:t>
            </a:r>
          </a:p>
          <a:p>
            <a:pPr marL="457200" indent="-457200">
              <a:buAutoNum type="arabicPeriod"/>
            </a:pPr>
            <a:endParaRPr lang="ru-RU" sz="2000" b="1" dirty="0">
              <a:latin typeface="Times New Roman" pitchFamily="18" charset="0"/>
              <a:cs typeface="Times New Roman" pitchFamily="18" charset="0"/>
            </a:endParaRPr>
          </a:p>
        </p:txBody>
      </p:sp>
      <p:sp>
        <p:nvSpPr>
          <p:cNvPr id="4" name="Прямоугольник 3"/>
          <p:cNvSpPr/>
          <p:nvPr/>
        </p:nvSpPr>
        <p:spPr>
          <a:xfrm>
            <a:off x="1364497" y="785794"/>
            <a:ext cx="5872056" cy="523220"/>
          </a:xfrm>
          <a:prstGeom prst="rect">
            <a:avLst/>
          </a:prstGeom>
        </p:spPr>
        <p:txBody>
          <a:bodyPr wrap="none">
            <a:spAutoFit/>
          </a:bodyPr>
          <a:lstStyle/>
          <a:p>
            <a:pPr algn="ctr"/>
            <a:r>
              <a:rPr lang="ru-RU" sz="2800" b="1" strike="noStrike" spc="-1" dirty="0" smtClean="0">
                <a:solidFill>
                  <a:srgbClr val="FF0000"/>
                </a:solidFill>
                <a:uFill>
                  <a:solidFill>
                    <a:srgbClr val="FFFFFF"/>
                  </a:solidFill>
                </a:uFill>
                <a:latin typeface="Times New Roman" pitchFamily="18" charset="0"/>
                <a:cs typeface="Times New Roman" pitchFamily="18" charset="0"/>
              </a:rPr>
              <a:t>ДЫХАТЕЛЬНЫЕ УПРАЖНЕНИЯ</a:t>
            </a:r>
          </a:p>
        </p:txBody>
      </p:sp>
      <p:sp>
        <p:nvSpPr>
          <p:cNvPr id="6" name="Прямоугольник 5"/>
          <p:cNvSpPr/>
          <p:nvPr/>
        </p:nvSpPr>
        <p:spPr>
          <a:xfrm>
            <a:off x="571472" y="2828836"/>
            <a:ext cx="8001056" cy="923330"/>
          </a:xfrm>
          <a:prstGeom prst="rect">
            <a:avLst/>
          </a:prstGeom>
        </p:spPr>
        <p:txBody>
          <a:bodyPr wrap="square">
            <a:spAutoFit/>
          </a:bodyPr>
          <a:lstStyle/>
          <a:p>
            <a:r>
              <a:rPr lang="ru-RU" b="1" dirty="0" smtClean="0"/>
              <a:t>2. «Погончики».</a:t>
            </a:r>
            <a:r>
              <a:rPr lang="ru-RU" dirty="0" smtClean="0"/>
              <a:t> Стоя прямо, руки сжаты в кулаки и расположены на уровне пояса. На вдохах руки толкаем вниз, на выдохе возвращаем обратно.</a:t>
            </a:r>
            <a:endParaRPr lang="ru-RU" dirty="0"/>
          </a:p>
        </p:txBody>
      </p:sp>
      <p:sp>
        <p:nvSpPr>
          <p:cNvPr id="7" name="Прямоугольник 6"/>
          <p:cNvSpPr/>
          <p:nvPr/>
        </p:nvSpPr>
        <p:spPr>
          <a:xfrm>
            <a:off x="571472" y="4000504"/>
            <a:ext cx="7858180" cy="923330"/>
          </a:xfrm>
          <a:prstGeom prst="rect">
            <a:avLst/>
          </a:prstGeom>
        </p:spPr>
        <p:txBody>
          <a:bodyPr wrap="square">
            <a:spAutoFit/>
          </a:bodyPr>
          <a:lstStyle/>
          <a:p>
            <a:r>
              <a:rPr lang="ru-RU" b="1" dirty="0" smtClean="0"/>
              <a:t>3. «Повороты головы».</a:t>
            </a:r>
            <a:r>
              <a:rPr lang="ru-RU" dirty="0" smtClean="0"/>
              <a:t> Стоя, руки свисают свободно, поворачиваем только голову в сторону – вдох, в другую сторону – тоже вдох. Между вдохами свободный выдох ртом.</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64497" y="785794"/>
            <a:ext cx="5872056" cy="523220"/>
          </a:xfrm>
          <a:prstGeom prst="rect">
            <a:avLst/>
          </a:prstGeom>
        </p:spPr>
        <p:txBody>
          <a:bodyPr wrap="none">
            <a:spAutoFit/>
          </a:bodyPr>
          <a:lstStyle/>
          <a:p>
            <a:pPr algn="ctr"/>
            <a:r>
              <a:rPr lang="ru-RU" sz="2800" b="1" strike="noStrike" spc="-1" dirty="0" smtClean="0">
                <a:solidFill>
                  <a:srgbClr val="FF0000"/>
                </a:solidFill>
                <a:uFill>
                  <a:solidFill>
                    <a:srgbClr val="FFFFFF"/>
                  </a:solidFill>
                </a:uFill>
                <a:latin typeface="Times New Roman" pitchFamily="18" charset="0"/>
                <a:cs typeface="Times New Roman" pitchFamily="18" charset="0"/>
              </a:rPr>
              <a:t>ДЫХАТЕЛЬНЫЕ УПРАЖНЕНИЯ</a:t>
            </a:r>
          </a:p>
        </p:txBody>
      </p:sp>
      <p:sp>
        <p:nvSpPr>
          <p:cNvPr id="8" name="Подзаголовок 7"/>
          <p:cNvSpPr>
            <a:spLocks noGrp="1"/>
          </p:cNvSpPr>
          <p:nvPr>
            <p:ph type="subTitle"/>
          </p:nvPr>
        </p:nvSpPr>
        <p:spPr>
          <a:xfrm>
            <a:off x="503238" y="1557784"/>
            <a:ext cx="8183562" cy="1384995"/>
          </a:xfrm>
          <a:prstGeom prst="rect">
            <a:avLst/>
          </a:prstGeom>
        </p:spPr>
        <p:txBody>
          <a:bodyPr>
            <a:spAutoFit/>
          </a:bodyPr>
          <a:lstStyle/>
          <a:p>
            <a:r>
              <a:rPr lang="ru-RU" b="1" dirty="0" smtClean="0"/>
              <a:t>    5. «Перекаты».</a:t>
            </a:r>
            <a:r>
              <a:rPr lang="ru-RU" dirty="0" smtClean="0"/>
              <a:t> Стоя, ставим правую ногу позади, левую впереди. Опираемся на левую ногу, правая стоит на носке. Приседаем на левой ноге, делая вдох, тут же выпрямляем ногу. Затем приседаем на правой, вдох, выпрямляем, левая на носке. Поменяйте ноги и повторите упражнение.</a:t>
            </a:r>
            <a:endParaRPr lang="ru-RU" dirty="0"/>
          </a:p>
        </p:txBody>
      </p:sp>
      <p:sp>
        <p:nvSpPr>
          <p:cNvPr id="9" name="Прямоугольник 8"/>
          <p:cNvSpPr/>
          <p:nvPr/>
        </p:nvSpPr>
        <p:spPr>
          <a:xfrm>
            <a:off x="571472" y="3214686"/>
            <a:ext cx="7715304" cy="1200329"/>
          </a:xfrm>
          <a:prstGeom prst="rect">
            <a:avLst/>
          </a:prstGeom>
        </p:spPr>
        <p:txBody>
          <a:bodyPr wrap="square">
            <a:spAutoFit/>
          </a:bodyPr>
          <a:lstStyle/>
          <a:p>
            <a:r>
              <a:rPr lang="ru-RU" b="1" dirty="0" smtClean="0"/>
              <a:t>6. «Шаг».</a:t>
            </a:r>
            <a:r>
              <a:rPr lang="ru-RU" dirty="0" smtClean="0"/>
              <a:t> Стоя, поднимите левую согнутую ногу до уровня груди. Тяните при этом носок, чуть присядьте при этом на правой, делаем вдох. Примите исходное положение. Тоже самое делаем с правой ноги.</a:t>
            </a:r>
            <a:endParaRPr lang="ru-RU" dirty="0"/>
          </a:p>
        </p:txBody>
      </p:sp>
      <p:sp>
        <p:nvSpPr>
          <p:cNvPr id="10" name="Заголовок 9"/>
          <p:cNvSpPr>
            <a:spLocks noGrp="1"/>
          </p:cNvSpPr>
          <p:nvPr>
            <p:ph type="title"/>
          </p:nvPr>
        </p:nvSpPr>
        <p:spPr/>
        <p:txBody>
          <a:bodyPr/>
          <a:lstStyle/>
          <a:p>
            <a:endParaRPr lang="ru-RU"/>
          </a:p>
        </p:txBody>
      </p:sp>
      <p:sp>
        <p:nvSpPr>
          <p:cNvPr id="11" name="Прямоугольник 10"/>
          <p:cNvSpPr/>
          <p:nvPr/>
        </p:nvSpPr>
        <p:spPr>
          <a:xfrm>
            <a:off x="571472" y="4572008"/>
            <a:ext cx="8215370" cy="1477328"/>
          </a:xfrm>
          <a:prstGeom prst="rect">
            <a:avLst/>
          </a:prstGeom>
        </p:spPr>
        <p:txBody>
          <a:bodyPr wrap="square">
            <a:spAutoFit/>
          </a:bodyPr>
          <a:lstStyle/>
          <a:p>
            <a:r>
              <a:rPr lang="ru-RU" b="1" dirty="0" smtClean="0"/>
              <a:t>7. «Кошка».</a:t>
            </a:r>
            <a:r>
              <a:rPr lang="ru-RU" dirty="0" smtClean="0"/>
              <a:t> Стоя, ноги на ширине плеч, руки согнуты в локтях у туловища, кисти спокойно свисают. Делайте поворот туловища вправо и одновременно полуприседание, в этот момент должен быть вдох, при этом руки выполняют хватательное движение. При возврате в исходное положение выдох. Затем в обратную сторону.</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endParaRPr lang="ru-RU"/>
          </a:p>
        </p:txBody>
      </p:sp>
      <p:pic>
        <p:nvPicPr>
          <p:cNvPr id="2" name="Picture 1" descr="C:\Documents and Settings\Директор\Рабочий стол\ДОП Скорочтение\Тексты\10_1_tekst_skoro4tenie_nataliigromaster.jpg"/>
          <p:cNvPicPr>
            <a:picLocks noChangeAspect="1" noChangeArrowheads="1"/>
          </p:cNvPicPr>
          <p:nvPr/>
        </p:nvPicPr>
        <p:blipFill>
          <a:blip r:embed="rId2" cstate="print"/>
          <a:srcRect t="3422" r="1126" b="6463"/>
          <a:stretch>
            <a:fillRect/>
          </a:stretch>
        </p:blipFill>
        <p:spPr bwMode="auto">
          <a:xfrm>
            <a:off x="2357422" y="571480"/>
            <a:ext cx="4357718" cy="564360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Рисунок 1" descr="C:\Users\User\Desktop\Рабочий стол\Планирование 2016-2017\Самоделкин 2016-2017\Мозголомки\Пространственный интеллект 001.jpg"/>
          <p:cNvPicPr>
            <a:picLocks noChangeAspect="1" noChangeArrowheads="1"/>
          </p:cNvPicPr>
          <p:nvPr/>
        </p:nvPicPr>
        <p:blipFill>
          <a:blip r:embed="rId2" cstate="print"/>
          <a:srcRect l="8418" t="14413" r="7442" b="46771"/>
          <a:stretch>
            <a:fillRect/>
          </a:stretch>
        </p:blipFill>
        <p:spPr bwMode="auto">
          <a:xfrm>
            <a:off x="179388" y="282575"/>
            <a:ext cx="8785225" cy="6170613"/>
          </a:xfrm>
          <a:prstGeom prst="rect">
            <a:avLst/>
          </a:prstGeom>
          <a:noFill/>
          <a:ln w="9525">
            <a:noFill/>
            <a:miter lim="800000"/>
            <a:headEnd/>
            <a:tailEnd/>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одзаголовок 2"/>
          <p:cNvSpPr>
            <a:spLocks noGrp="1"/>
          </p:cNvSpPr>
          <p:nvPr>
            <p:ph type="subTitle"/>
          </p:nvPr>
        </p:nvSpPr>
        <p:spPr/>
        <p:txBody>
          <a:bodyPr/>
          <a:lstStyle/>
          <a:p>
            <a:endParaRPr lang="ru-RU" dirty="0"/>
          </a:p>
        </p:txBody>
      </p:sp>
      <p:sp>
        <p:nvSpPr>
          <p:cNvPr id="5" name="Прямоугольник 4"/>
          <p:cNvSpPr/>
          <p:nvPr/>
        </p:nvSpPr>
        <p:spPr>
          <a:xfrm>
            <a:off x="428596" y="642918"/>
            <a:ext cx="2500330" cy="1200329"/>
          </a:xfrm>
          <a:prstGeom prst="rect">
            <a:avLst/>
          </a:prstGeom>
        </p:spPr>
        <p:txBody>
          <a:bodyPr wrap="square">
            <a:spAutoFit/>
          </a:bodyPr>
          <a:lstStyle/>
          <a:p>
            <a:pPr algn="ctr"/>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НАЙДИ 10 ОТЛИЧИЙ</a:t>
            </a:r>
            <a:endPar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7" name="Picture 3"/>
          <p:cNvPicPr>
            <a:picLocks noChangeAspect="1" noChangeArrowheads="1"/>
          </p:cNvPicPr>
          <p:nvPr/>
        </p:nvPicPr>
        <p:blipFill>
          <a:blip r:embed="rId2" cstate="print"/>
          <a:srcRect/>
          <a:stretch>
            <a:fillRect/>
          </a:stretch>
        </p:blipFill>
        <p:spPr bwMode="auto">
          <a:xfrm>
            <a:off x="2857488" y="357166"/>
            <a:ext cx="6072230" cy="5902208"/>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одзаголовок 2"/>
          <p:cNvSpPr>
            <a:spLocks noGrp="1"/>
          </p:cNvSpPr>
          <p:nvPr>
            <p:ph type="subTitle"/>
          </p:nvPr>
        </p:nvSpPr>
        <p:spPr/>
        <p:txBody>
          <a:bodyPr/>
          <a:lstStyle/>
          <a:p>
            <a:endParaRPr lang="ru-RU" dirty="0"/>
          </a:p>
        </p:txBody>
      </p:sp>
      <p:pic>
        <p:nvPicPr>
          <p:cNvPr id="1026" name="Picture 2"/>
          <p:cNvPicPr>
            <a:picLocks noChangeAspect="1" noChangeArrowheads="1"/>
          </p:cNvPicPr>
          <p:nvPr/>
        </p:nvPicPr>
        <p:blipFill>
          <a:blip r:embed="rId2" cstate="print"/>
          <a:srcRect t="9524"/>
          <a:stretch>
            <a:fillRect/>
          </a:stretch>
        </p:blipFill>
        <p:spPr bwMode="auto">
          <a:xfrm>
            <a:off x="3428992" y="571479"/>
            <a:ext cx="5072098" cy="5869705"/>
          </a:xfrm>
          <a:prstGeom prst="rect">
            <a:avLst/>
          </a:prstGeom>
          <a:noFill/>
          <a:ln w="9525">
            <a:noFill/>
            <a:miter lim="800000"/>
            <a:headEnd/>
            <a:tailEnd/>
          </a:ln>
          <a:effectLst/>
        </p:spPr>
      </p:pic>
      <p:sp>
        <p:nvSpPr>
          <p:cNvPr id="5" name="Прямоугольник 4"/>
          <p:cNvSpPr/>
          <p:nvPr/>
        </p:nvSpPr>
        <p:spPr>
          <a:xfrm>
            <a:off x="428596" y="642918"/>
            <a:ext cx="2643206" cy="1200329"/>
          </a:xfrm>
          <a:prstGeom prst="rect">
            <a:avLst/>
          </a:prstGeom>
        </p:spPr>
        <p:txBody>
          <a:bodyPr wrap="square">
            <a:spAutoFit/>
          </a:bodyPr>
          <a:lstStyle/>
          <a:p>
            <a:pPr algn="ctr"/>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НАЙДИ МЕНЯ!</a:t>
            </a:r>
            <a:endPar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Подзаголовок 2"/>
          <p:cNvSpPr>
            <a:spLocks noGrp="1"/>
          </p:cNvSpPr>
          <p:nvPr>
            <p:ph type="subTitle"/>
          </p:nvPr>
        </p:nvSpPr>
        <p:spPr>
          <a:xfrm>
            <a:off x="827584" y="548680"/>
            <a:ext cx="8013216" cy="3977280"/>
          </a:xfrm>
        </p:spPr>
        <p:txBody>
          <a:bodyPr/>
          <a:lstStyle/>
          <a:p>
            <a:r>
              <a:rPr lang="ru-RU" b="1" dirty="0" smtClean="0"/>
              <a:t>       </a:t>
            </a:r>
            <a:r>
              <a:rPr lang="ru-RU" b="1" u="sng" dirty="0" smtClean="0"/>
              <a:t>Задания</a:t>
            </a:r>
          </a:p>
          <a:p>
            <a:pPr marL="285750" indent="-285750">
              <a:buFontTx/>
              <a:buChar char="-"/>
            </a:pPr>
            <a:r>
              <a:rPr lang="ru-RU" b="1" dirty="0" smtClean="0"/>
              <a:t>Выполни все задания в презентации</a:t>
            </a:r>
          </a:p>
          <a:p>
            <a:pPr marL="285750" indent="-285750">
              <a:buFontTx/>
              <a:buChar char="-"/>
            </a:pPr>
            <a:r>
              <a:rPr lang="ru-RU" b="1" dirty="0" smtClean="0"/>
              <a:t>Пришли фото (</a:t>
            </a:r>
            <a:r>
              <a:rPr lang="ru-RU" b="1" dirty="0" err="1" smtClean="0"/>
              <a:t>скрин</a:t>
            </a:r>
            <a:r>
              <a:rPr lang="ru-RU" b="1" dirty="0" smtClean="0"/>
              <a:t>) ответов слайдов 12 (напиши текст)  и 13 по электронной почте </a:t>
            </a:r>
            <a:r>
              <a:rPr lang="en-US" b="1" dirty="0" smtClean="0">
                <a:hlinkClick r:id="rId2"/>
              </a:rPr>
              <a:t>sut.bor@yandex.ru</a:t>
            </a:r>
            <a:r>
              <a:rPr lang="en-US" b="1" dirty="0" smtClean="0"/>
              <a:t> c </a:t>
            </a:r>
            <a:r>
              <a:rPr lang="ru-RU" b="1" dirty="0" smtClean="0"/>
              <a:t>пометкой </a:t>
            </a:r>
            <a:r>
              <a:rPr lang="ru-RU" b="1" dirty="0" err="1" smtClean="0"/>
              <a:t>СКОРОЧТЕНИЕ_Фамилия</a:t>
            </a:r>
            <a:r>
              <a:rPr lang="ru-RU" b="1" dirty="0" smtClean="0"/>
              <a:t> (например, </a:t>
            </a:r>
            <a:r>
              <a:rPr lang="ru-RU" b="1" dirty="0" err="1" smtClean="0"/>
              <a:t>СКОРОЧТЕНИЕ_Иванов</a:t>
            </a:r>
            <a:r>
              <a:rPr lang="ru-RU" b="1" dirty="0" smtClean="0"/>
              <a:t>)</a:t>
            </a:r>
          </a:p>
          <a:p>
            <a:endParaRPr lang="ru-RU" b="1" dirty="0"/>
          </a:p>
        </p:txBody>
      </p:sp>
    </p:spTree>
    <p:extLst>
      <p:ext uri="{BB962C8B-B14F-4D97-AF65-F5344CB8AC3E}">
        <p14:creationId xmlns:p14="http://schemas.microsoft.com/office/powerpoint/2010/main" val="2947241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одзаголовок 2"/>
          <p:cNvSpPr>
            <a:spLocks noGrp="1"/>
          </p:cNvSpPr>
          <p:nvPr>
            <p:ph type="subTitle"/>
          </p:nvPr>
        </p:nvSpPr>
        <p:spPr/>
        <p:txBody>
          <a:bodyPr/>
          <a:lstStyle/>
          <a:p>
            <a:endParaRPr lang="ru-RU" dirty="0"/>
          </a:p>
        </p:txBody>
      </p:sp>
      <p:sp>
        <p:nvSpPr>
          <p:cNvPr id="6" name="Прямоугольник 5"/>
          <p:cNvSpPr/>
          <p:nvPr/>
        </p:nvSpPr>
        <p:spPr>
          <a:xfrm>
            <a:off x="5364088" y="714356"/>
            <a:ext cx="3168352" cy="1538883"/>
          </a:xfrm>
          <a:prstGeom prst="rect">
            <a:avLst/>
          </a:prstGeom>
        </p:spPr>
        <p:txBody>
          <a:bodyPr wrap="square">
            <a:spAutoFit/>
          </a:bodyPr>
          <a:lstStyle/>
          <a:p>
            <a:pPr algn="ctr"/>
            <a:r>
              <a:rPr lang="ru-RU" sz="2000" b="1" spc="-1" dirty="0" smtClean="0">
                <a:solidFill>
                  <a:srgbClr val="FF0000"/>
                </a:solidFill>
                <a:uFill>
                  <a:solidFill>
                    <a:srgbClr val="FFFFFF"/>
                  </a:solidFill>
                </a:uFill>
                <a:latin typeface="Times New Roman" pitchFamily="18" charset="0"/>
                <a:cs typeface="Times New Roman" pitchFamily="18" charset="0"/>
              </a:rPr>
              <a:t>СЛОВО – ФИГУРА </a:t>
            </a:r>
            <a:r>
              <a:rPr lang="ru-RU" sz="2000" b="1" spc="-1" dirty="0" smtClean="0">
                <a:solidFill>
                  <a:srgbClr val="FF0000"/>
                </a:solidFill>
                <a:uFill>
                  <a:solidFill>
                    <a:srgbClr val="FFFFFF"/>
                  </a:solidFill>
                </a:uFill>
                <a:latin typeface="Times New Roman" pitchFamily="18" charset="0"/>
                <a:cs typeface="Times New Roman" pitchFamily="18" charset="0"/>
              </a:rPr>
              <a:t>– ЧИСЛО </a:t>
            </a:r>
            <a:r>
              <a:rPr lang="ru-RU" b="1" spc="-1" dirty="0" smtClean="0">
                <a:uFill>
                  <a:solidFill>
                    <a:srgbClr val="FFFFFF"/>
                  </a:solidFill>
                </a:uFill>
                <a:latin typeface="Times New Roman" pitchFamily="18" charset="0"/>
                <a:cs typeface="Times New Roman" pitchFamily="18" charset="0"/>
              </a:rPr>
              <a:t>(нужно вести взгляд слева направо и называть то, что находится в круге)</a:t>
            </a:r>
            <a:endParaRPr lang="ru-RU" sz="3200" b="1" spc="-1" dirty="0" smtClean="0">
              <a:solidFill>
                <a:srgbClr val="FF0000"/>
              </a:solidFill>
              <a:uFill>
                <a:solidFill>
                  <a:srgbClr val="FFFFFF"/>
                </a:solidFill>
              </a:u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t="10888" r="-33"/>
          <a:stretch>
            <a:fillRect/>
          </a:stretch>
        </p:blipFill>
        <p:spPr bwMode="auto">
          <a:xfrm>
            <a:off x="323528" y="795052"/>
            <a:ext cx="5040560" cy="42468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одзаголовок 2"/>
          <p:cNvSpPr>
            <a:spLocks noGrp="1"/>
          </p:cNvSpPr>
          <p:nvPr>
            <p:ph type="subTitle"/>
          </p:nvPr>
        </p:nvSpPr>
        <p:spPr>
          <a:xfrm>
            <a:off x="457200" y="500042"/>
            <a:ext cx="8229240" cy="928694"/>
          </a:xfrm>
        </p:spPr>
        <p:txBody>
          <a:bodyPr/>
          <a:lstStyle/>
          <a:p>
            <a:pPr algn="ctr"/>
            <a:r>
              <a:rPr lang="ru-RU" sz="2000" b="1" strike="noStrike" spc="-1" dirty="0" smtClean="0">
                <a:solidFill>
                  <a:srgbClr val="FF0000"/>
                </a:solidFill>
                <a:uFill>
                  <a:solidFill>
                    <a:srgbClr val="FFFFFF"/>
                  </a:solidFill>
                </a:uFill>
                <a:latin typeface="Times New Roman" pitchFamily="18" charset="0"/>
                <a:cs typeface="Times New Roman" pitchFamily="18" charset="0"/>
              </a:rPr>
              <a:t>ТАБЛИЦЫ ШУЛЬТЕ  </a:t>
            </a:r>
            <a:r>
              <a:rPr lang="ru-RU" sz="2000" b="1" strike="noStrike" spc="-1" dirty="0" smtClean="0">
                <a:solidFill>
                  <a:schemeClr val="tx1"/>
                </a:solidFill>
                <a:uFill>
                  <a:solidFill>
                    <a:srgbClr val="FFFFFF"/>
                  </a:solidFill>
                </a:uFill>
                <a:latin typeface="Times New Roman" pitchFamily="18" charset="0"/>
                <a:cs typeface="Times New Roman" pitchFamily="18" charset="0"/>
              </a:rPr>
              <a:t>(сфокусировав взгляд в центре таблицы, боковым зрением находить цифры по порядку)</a:t>
            </a:r>
            <a:endParaRPr lang="ru-RU" sz="2000" b="1" strike="noStrike" spc="-1" dirty="0" smtClean="0">
              <a:solidFill>
                <a:srgbClr val="FF0000"/>
              </a:solidFill>
              <a:uFill>
                <a:solidFill>
                  <a:srgbClr val="FFFFFF"/>
                </a:solidFill>
              </a:uFill>
              <a:latin typeface="Times New Roman" pitchFamily="18" charset="0"/>
              <a:cs typeface="Times New Roman" pitchFamily="18" charset="0"/>
            </a:endParaRPr>
          </a:p>
          <a:p>
            <a:endParaRPr lang="ru-RU" dirty="0"/>
          </a:p>
        </p:txBody>
      </p:sp>
      <p:pic>
        <p:nvPicPr>
          <p:cNvPr id="13313" name="Picture 1" descr="C:\Documents and Settings\Директор\Рабочий стол\ДОП Скорочтение\Учеба_скоростное_Литвинцева\Литература мод.4\Таблицы Шульте\Таблицы Шульте 4x4\4x4-6.jpg"/>
          <p:cNvPicPr>
            <a:picLocks noChangeAspect="1" noChangeArrowheads="1"/>
          </p:cNvPicPr>
          <p:nvPr/>
        </p:nvPicPr>
        <p:blipFill>
          <a:blip r:embed="rId2" cstate="print"/>
          <a:srcRect/>
          <a:stretch>
            <a:fillRect/>
          </a:stretch>
        </p:blipFill>
        <p:spPr bwMode="auto">
          <a:xfrm>
            <a:off x="611560" y="1285860"/>
            <a:ext cx="4438664" cy="4438664"/>
          </a:xfrm>
          <a:prstGeom prst="rect">
            <a:avLst/>
          </a:prstGeom>
          <a:noFill/>
        </p:spPr>
      </p:pic>
      <p:sp>
        <p:nvSpPr>
          <p:cNvPr id="4" name="Заголовок 3"/>
          <p:cNvSpPr>
            <a:spLocks noGrp="1"/>
          </p:cNvSpPr>
          <p:nvPr>
            <p:ph type="title"/>
          </p:nvPr>
        </p:nvSpPr>
        <p:spPr/>
        <p:txBody>
          <a:bodyPr/>
          <a:lstStyle/>
          <a:p>
            <a:endParaRPr lang="ru-RU"/>
          </a:p>
        </p:txBody>
      </p:sp>
      <p:sp>
        <p:nvSpPr>
          <p:cNvPr id="7" name="Заголовок 6"/>
          <p:cNvSpPr>
            <a:spLocks noGrp="1"/>
          </p:cNvSpPr>
          <p:nvPr>
            <p:ph type="title"/>
          </p:nvPr>
        </p:nvSpPr>
        <p:spPr/>
        <p:txBody>
          <a:bodyPr/>
          <a:lstStyle/>
          <a:p>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одзаголовок 2"/>
          <p:cNvSpPr>
            <a:spLocks noGrp="1"/>
          </p:cNvSpPr>
          <p:nvPr>
            <p:ph type="subTitle"/>
          </p:nvPr>
        </p:nvSpPr>
        <p:spPr/>
        <p:txBody>
          <a:bodyPr/>
          <a:lstStyle/>
          <a:p>
            <a:endParaRPr lang="ru-RU" dirty="0"/>
          </a:p>
        </p:txBody>
      </p:sp>
      <p:pic>
        <p:nvPicPr>
          <p:cNvPr id="45058" name="Picture 2" descr="C:\Documents and Settings\Директор\Рабочий стол\ДОП Скорочтение\Сканы 10_14\3 001.jpg"/>
          <p:cNvPicPr>
            <a:picLocks noChangeAspect="1" noChangeArrowheads="1"/>
          </p:cNvPicPr>
          <p:nvPr/>
        </p:nvPicPr>
        <p:blipFill>
          <a:blip r:embed="rId2" cstate="print"/>
          <a:srcRect/>
          <a:stretch>
            <a:fillRect/>
          </a:stretch>
        </p:blipFill>
        <p:spPr bwMode="auto">
          <a:xfrm>
            <a:off x="1691680" y="620688"/>
            <a:ext cx="5040560" cy="513115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одзаголовок 2"/>
          <p:cNvSpPr>
            <a:spLocks noGrp="1"/>
          </p:cNvSpPr>
          <p:nvPr>
            <p:ph type="subTitle"/>
          </p:nvPr>
        </p:nvSpPr>
        <p:spPr>
          <a:xfrm>
            <a:off x="457200" y="500042"/>
            <a:ext cx="8229240" cy="928694"/>
          </a:xfrm>
        </p:spPr>
        <p:txBody>
          <a:bodyPr/>
          <a:lstStyle/>
          <a:p>
            <a:pPr algn="ctr"/>
            <a:r>
              <a:rPr lang="ru-RU" sz="3600" b="1" strike="noStrike" spc="-1" dirty="0" smtClean="0">
                <a:solidFill>
                  <a:srgbClr val="FF0000"/>
                </a:solidFill>
                <a:uFill>
                  <a:solidFill>
                    <a:srgbClr val="FFFFFF"/>
                  </a:solidFill>
                </a:uFill>
                <a:latin typeface="Times New Roman" pitchFamily="18" charset="0"/>
                <a:cs typeface="Times New Roman" pitchFamily="18" charset="0"/>
              </a:rPr>
              <a:t>ТАБЛИЦЫ ШУЛЬТЕ</a:t>
            </a:r>
          </a:p>
          <a:p>
            <a:endParaRPr lang="ru-RU" dirty="0"/>
          </a:p>
        </p:txBody>
      </p:sp>
      <p:sp>
        <p:nvSpPr>
          <p:cNvPr id="5" name="Подзаголовок 2"/>
          <p:cNvSpPr>
            <a:spLocks noGrp="1"/>
          </p:cNvSpPr>
          <p:nvPr>
            <p:ph type="subTitle"/>
          </p:nvPr>
        </p:nvSpPr>
        <p:spPr>
          <a:xfrm>
            <a:off x="428596" y="500042"/>
            <a:ext cx="8229240" cy="928694"/>
          </a:xfrm>
        </p:spPr>
        <p:txBody>
          <a:bodyPr/>
          <a:lstStyle/>
          <a:p>
            <a:pPr algn="ctr"/>
            <a:r>
              <a:rPr lang="ru-RU" sz="3600" b="1" strike="noStrike" spc="-1" dirty="0" smtClean="0">
                <a:solidFill>
                  <a:srgbClr val="FF0000"/>
                </a:solidFill>
                <a:uFill>
                  <a:solidFill>
                    <a:srgbClr val="FFFFFF"/>
                  </a:solidFill>
                </a:uFill>
                <a:latin typeface="Times New Roman" pitchFamily="18" charset="0"/>
                <a:cs typeface="Times New Roman" pitchFamily="18" charset="0"/>
              </a:rPr>
              <a:t>ТАБЛИЦЫ ШУЛЬТЕ</a:t>
            </a:r>
          </a:p>
          <a:p>
            <a:endParaRPr lang="ru-RU" dirty="0"/>
          </a:p>
        </p:txBody>
      </p:sp>
      <p:pic>
        <p:nvPicPr>
          <p:cNvPr id="40962" name="Picture 2" descr="C:\Documents and Settings\Директор\Рабочий стол\ДОП Скорочтение\Учеба_скоростное_Литвинцева\Литература мод.4\Таблицы Шульте\Таблицы  фигурные сложные\6.jpg"/>
          <p:cNvPicPr>
            <a:picLocks noChangeAspect="1" noChangeArrowheads="1"/>
          </p:cNvPicPr>
          <p:nvPr/>
        </p:nvPicPr>
        <p:blipFill>
          <a:blip r:embed="rId2" cstate="print"/>
          <a:srcRect/>
          <a:stretch>
            <a:fillRect/>
          </a:stretch>
        </p:blipFill>
        <p:spPr bwMode="auto">
          <a:xfrm>
            <a:off x="762000" y="1309688"/>
            <a:ext cx="7620000" cy="42386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одзаголовок 2"/>
          <p:cNvSpPr>
            <a:spLocks noGrp="1"/>
          </p:cNvSpPr>
          <p:nvPr>
            <p:ph type="subTitle"/>
          </p:nvPr>
        </p:nvSpPr>
        <p:spPr/>
        <p:txBody>
          <a:bodyPr/>
          <a:lstStyle/>
          <a:p>
            <a:endParaRPr lang="ru-RU" dirty="0"/>
          </a:p>
        </p:txBody>
      </p:sp>
      <p:sp>
        <p:nvSpPr>
          <p:cNvPr id="4" name="Прямоугольник 3"/>
          <p:cNvSpPr/>
          <p:nvPr/>
        </p:nvSpPr>
        <p:spPr>
          <a:xfrm>
            <a:off x="1691679" y="857232"/>
            <a:ext cx="6886727" cy="707886"/>
          </a:xfrm>
          <a:prstGeom prst="rect">
            <a:avLst/>
          </a:prstGeom>
        </p:spPr>
        <p:txBody>
          <a:bodyPr wrap="square">
            <a:spAutoFit/>
          </a:bodyPr>
          <a:lstStyle/>
          <a:p>
            <a:pPr algn="ctr"/>
            <a:r>
              <a:rPr lang="ru-RU" sz="2000" b="1" spc="-1" dirty="0" smtClean="0">
                <a:solidFill>
                  <a:srgbClr val="FF0000"/>
                </a:solidFill>
                <a:uFill>
                  <a:solidFill>
                    <a:srgbClr val="FFFFFF"/>
                  </a:solidFill>
                </a:uFill>
                <a:latin typeface="Times New Roman" pitchFamily="18" charset="0"/>
                <a:cs typeface="Times New Roman" pitchFamily="18" charset="0"/>
              </a:rPr>
              <a:t>СТРУП- </a:t>
            </a:r>
            <a:r>
              <a:rPr lang="ru-RU" sz="2000" b="1" spc="-1" dirty="0" smtClean="0">
                <a:solidFill>
                  <a:srgbClr val="FF0000"/>
                </a:solidFill>
                <a:uFill>
                  <a:solidFill>
                    <a:srgbClr val="FFFFFF"/>
                  </a:solidFill>
                </a:uFill>
                <a:latin typeface="Times New Roman" pitchFamily="18" charset="0"/>
                <a:cs typeface="Times New Roman" pitchFamily="18" charset="0"/>
              </a:rPr>
              <a:t>ТЕСТ ( </a:t>
            </a:r>
            <a:r>
              <a:rPr lang="ru-RU" sz="2000" b="1" spc="-1" dirty="0" smtClean="0">
                <a:uFill>
                  <a:solidFill>
                    <a:srgbClr val="FFFFFF"/>
                  </a:solidFill>
                </a:uFill>
                <a:latin typeface="Times New Roman" pitchFamily="18" charset="0"/>
                <a:cs typeface="Times New Roman" pitchFamily="18" charset="0"/>
              </a:rPr>
              <a:t>называть не само слово, а цвет, которым оно написано)</a:t>
            </a:r>
            <a:endParaRPr lang="ru-RU" sz="2000" b="1" spc="-1" dirty="0" smtClean="0">
              <a:solidFill>
                <a:srgbClr val="FF0000"/>
              </a:solidFill>
              <a:uFill>
                <a:solidFill>
                  <a:srgbClr val="FFFFFF"/>
                </a:solidFill>
              </a:uFill>
              <a:latin typeface="Times New Roman" pitchFamily="18" charset="0"/>
              <a:cs typeface="Times New Roman" pitchFamily="18" charset="0"/>
            </a:endParaRPr>
          </a:p>
        </p:txBody>
      </p:sp>
      <p:pic>
        <p:nvPicPr>
          <p:cNvPr id="9217" name="Picture 1" descr="C:\Documents and Settings\Директор\Рабочий стол\ДОП Скорочтение\Учеба_скоростное_Литвинцева\Литература мод.4\Разноцветные слова (Струп тест)\5.jpg"/>
          <p:cNvPicPr>
            <a:picLocks noChangeAspect="1" noChangeArrowheads="1"/>
          </p:cNvPicPr>
          <p:nvPr/>
        </p:nvPicPr>
        <p:blipFill>
          <a:blip r:embed="rId2" cstate="print"/>
          <a:srcRect/>
          <a:stretch>
            <a:fillRect/>
          </a:stretch>
        </p:blipFill>
        <p:spPr bwMode="auto">
          <a:xfrm>
            <a:off x="762000" y="1714488"/>
            <a:ext cx="7620000" cy="414340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одзаголовок 2"/>
          <p:cNvSpPr>
            <a:spLocks noGrp="1"/>
          </p:cNvSpPr>
          <p:nvPr>
            <p:ph type="subTitle"/>
          </p:nvPr>
        </p:nvSpPr>
        <p:spPr/>
        <p:txBody>
          <a:bodyPr/>
          <a:lstStyle/>
          <a:p>
            <a:endParaRPr lang="ru-RU" dirty="0"/>
          </a:p>
        </p:txBody>
      </p:sp>
      <p:pic>
        <p:nvPicPr>
          <p:cNvPr id="8194" name="Picture 2" descr="C:\Documents and Settings\Директор\Рабочий стол\ДОП Скорочтение\сканы 6_9\21 001.jpg"/>
          <p:cNvPicPr>
            <a:picLocks noChangeAspect="1" noChangeArrowheads="1"/>
          </p:cNvPicPr>
          <p:nvPr/>
        </p:nvPicPr>
        <p:blipFill>
          <a:blip r:embed="rId2" cstate="print"/>
          <a:srcRect/>
          <a:stretch>
            <a:fillRect/>
          </a:stretch>
        </p:blipFill>
        <p:spPr bwMode="auto">
          <a:xfrm>
            <a:off x="1423988" y="323850"/>
            <a:ext cx="6296025" cy="62103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85852" y="1857364"/>
            <a:ext cx="6786610" cy="1692771"/>
          </a:xfrm>
          <a:prstGeom prst="rect">
            <a:avLst/>
          </a:prstGeom>
        </p:spPr>
        <p:txBody>
          <a:bodyPr wrap="square">
            <a:spAutoFit/>
          </a:bodyPr>
          <a:lstStyle/>
          <a:p>
            <a:r>
              <a:rPr lang="ru-RU" sz="2400" b="1" dirty="0" smtClean="0"/>
              <a:t/>
            </a:r>
            <a:br>
              <a:rPr lang="ru-RU" sz="2400" b="1" dirty="0" smtClean="0"/>
            </a:br>
            <a:r>
              <a:rPr lang="ru-RU" sz="2400" b="1" dirty="0" smtClean="0"/>
              <a:t> </a:t>
            </a:r>
            <a:r>
              <a:rPr lang="ru-RU" sz="2800" b="1" dirty="0" smtClean="0"/>
              <a:t/>
            </a:r>
            <a:br>
              <a:rPr lang="ru-RU" sz="2800" b="1" dirty="0" smtClean="0"/>
            </a:br>
            <a:r>
              <a:rPr lang="ru-RU" sz="2800" b="1" dirty="0">
                <a:latin typeface="Times New Roman" pitchFamily="18" charset="0"/>
                <a:cs typeface="Times New Roman" pitchFamily="18" charset="0"/>
              </a:rPr>
              <a:t/>
            </a:r>
            <a:br>
              <a:rPr lang="ru-RU" sz="2800" b="1" dirty="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
        <p:nvSpPr>
          <p:cNvPr id="5" name="Прямоугольник 4"/>
          <p:cNvSpPr/>
          <p:nvPr/>
        </p:nvSpPr>
        <p:spPr>
          <a:xfrm>
            <a:off x="2459161" y="928670"/>
            <a:ext cx="4121706" cy="646331"/>
          </a:xfrm>
          <a:prstGeom prst="rect">
            <a:avLst/>
          </a:prstGeom>
        </p:spPr>
        <p:txBody>
          <a:bodyPr wrap="none">
            <a:spAutoFit/>
          </a:bodyPr>
          <a:lstStyle/>
          <a:p>
            <a:pPr algn="ctr"/>
            <a:r>
              <a:rPr lang="ru-RU" sz="3600" b="1" strike="noStrike" spc="-1" dirty="0" smtClean="0">
                <a:solidFill>
                  <a:srgbClr val="FF0000"/>
                </a:solidFill>
                <a:uFill>
                  <a:solidFill>
                    <a:srgbClr val="FFFFFF"/>
                  </a:solidFill>
                </a:uFill>
                <a:latin typeface="Times New Roman" pitchFamily="18" charset="0"/>
                <a:cs typeface="Times New Roman" pitchFamily="18" charset="0"/>
              </a:rPr>
              <a:t>СКОРОГОВОРКИ</a:t>
            </a:r>
          </a:p>
        </p:txBody>
      </p:sp>
      <p:sp>
        <p:nvSpPr>
          <p:cNvPr id="7169" name="Rectangle 1"/>
          <p:cNvSpPr>
            <a:spLocks noChangeArrowheads="1"/>
          </p:cNvSpPr>
          <p:nvPr/>
        </p:nvSpPr>
        <p:spPr bwMode="auto">
          <a:xfrm>
            <a:off x="1142976" y="1850867"/>
            <a:ext cx="5214974" cy="415498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1D2129"/>
                </a:solidFill>
                <a:effectLst/>
                <a:latin typeface="Arial" pitchFamily="34" charset="0"/>
                <a:ea typeface="Times New Roman" pitchFamily="18" charset="0"/>
                <a:cs typeface="Arial" pitchFamily="34" charset="0"/>
              </a:rPr>
              <a:t>В недрах тундры </a:t>
            </a:r>
            <a:br>
              <a:rPr kumimoji="0" lang="ru-RU" sz="2400" b="1" i="0" u="none" strike="noStrike" cap="none" normalizeH="0" baseline="0" dirty="0" smtClean="0">
                <a:ln>
                  <a:noFill/>
                </a:ln>
                <a:solidFill>
                  <a:srgbClr val="1D2129"/>
                </a:solidFill>
                <a:effectLst/>
                <a:latin typeface="Arial" pitchFamily="34" charset="0"/>
                <a:ea typeface="Times New Roman" pitchFamily="18" charset="0"/>
                <a:cs typeface="Arial" pitchFamily="34" charset="0"/>
              </a:rPr>
            </a:br>
            <a:r>
              <a:rPr kumimoji="0" lang="ru-RU" sz="2400" b="1" i="0" u="none" strike="noStrike" cap="none" normalizeH="0" baseline="0" dirty="0" smtClean="0">
                <a:ln>
                  <a:noFill/>
                </a:ln>
                <a:solidFill>
                  <a:srgbClr val="1D2129"/>
                </a:solidFill>
                <a:effectLst/>
                <a:latin typeface="Arial" pitchFamily="34" charset="0"/>
                <a:ea typeface="Times New Roman" pitchFamily="18" charset="0"/>
                <a:cs typeface="Arial" pitchFamily="34" charset="0"/>
              </a:rPr>
              <a:t>Выдры в гетрах </a:t>
            </a:r>
            <a:br>
              <a:rPr kumimoji="0" lang="ru-RU" sz="2400" b="1" i="0" u="none" strike="noStrike" cap="none" normalizeH="0" baseline="0" dirty="0" smtClean="0">
                <a:ln>
                  <a:noFill/>
                </a:ln>
                <a:solidFill>
                  <a:srgbClr val="1D2129"/>
                </a:solidFill>
                <a:effectLst/>
                <a:latin typeface="Arial" pitchFamily="34" charset="0"/>
                <a:ea typeface="Times New Roman" pitchFamily="18" charset="0"/>
                <a:cs typeface="Arial" pitchFamily="34" charset="0"/>
              </a:rPr>
            </a:br>
            <a:r>
              <a:rPr kumimoji="0" lang="ru-RU" sz="2400" b="1" i="0" u="none" strike="noStrike" cap="none" normalizeH="0" baseline="0" dirty="0" smtClean="0">
                <a:ln>
                  <a:noFill/>
                </a:ln>
                <a:solidFill>
                  <a:srgbClr val="1D2129"/>
                </a:solidFill>
                <a:effectLst/>
                <a:latin typeface="Arial" pitchFamily="34" charset="0"/>
                <a:ea typeface="Times New Roman" pitchFamily="18" charset="0"/>
                <a:cs typeface="Arial" pitchFamily="34" charset="0"/>
              </a:rPr>
              <a:t>Тырят в вёдра </a:t>
            </a:r>
            <a:br>
              <a:rPr kumimoji="0" lang="ru-RU" sz="2400" b="1" i="0" u="none" strike="noStrike" cap="none" normalizeH="0" baseline="0" dirty="0" smtClean="0">
                <a:ln>
                  <a:noFill/>
                </a:ln>
                <a:solidFill>
                  <a:srgbClr val="1D2129"/>
                </a:solidFill>
                <a:effectLst/>
                <a:latin typeface="Arial" pitchFamily="34" charset="0"/>
                <a:ea typeface="Times New Roman" pitchFamily="18" charset="0"/>
                <a:cs typeface="Arial" pitchFamily="34" charset="0"/>
              </a:rPr>
            </a:br>
            <a:r>
              <a:rPr kumimoji="0" lang="ru-RU" sz="2400" b="1" i="0" u="none" strike="noStrike" cap="none" normalizeH="0" baseline="0" dirty="0" smtClean="0">
                <a:ln>
                  <a:noFill/>
                </a:ln>
                <a:solidFill>
                  <a:srgbClr val="1D2129"/>
                </a:solidFill>
                <a:effectLst/>
                <a:latin typeface="Arial" pitchFamily="34" charset="0"/>
                <a:ea typeface="Times New Roman" pitchFamily="18" charset="0"/>
                <a:cs typeface="Arial" pitchFamily="34" charset="0"/>
              </a:rPr>
              <a:t>Ядра кедров!</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1D2129"/>
                </a:solidFill>
                <a:effectLst/>
                <a:latin typeface="Arial" pitchFamily="34" charset="0"/>
                <a:ea typeface="Times New Roman" pitchFamily="18" charset="0"/>
                <a:cs typeface="Arial" pitchFamily="34" charset="0"/>
              </a:rPr>
              <a:t>Выдрав с выдры </a:t>
            </a:r>
            <a:br>
              <a:rPr kumimoji="0" lang="ru-RU" sz="2400" b="1" i="0" u="none" strike="noStrike" cap="none" normalizeH="0" baseline="0" dirty="0" smtClean="0">
                <a:ln>
                  <a:noFill/>
                </a:ln>
                <a:solidFill>
                  <a:srgbClr val="1D2129"/>
                </a:solidFill>
                <a:effectLst/>
                <a:latin typeface="Arial" pitchFamily="34" charset="0"/>
                <a:ea typeface="Times New Roman" pitchFamily="18" charset="0"/>
                <a:cs typeface="Arial" pitchFamily="34" charset="0"/>
              </a:rPr>
            </a:br>
            <a:r>
              <a:rPr kumimoji="0" lang="ru-RU" sz="2400" b="1" i="0" u="none" strike="noStrike" cap="none" normalizeH="0" baseline="0" dirty="0" smtClean="0">
                <a:ln>
                  <a:noFill/>
                </a:ln>
                <a:solidFill>
                  <a:srgbClr val="1D2129"/>
                </a:solidFill>
                <a:effectLst/>
                <a:latin typeface="Arial" pitchFamily="34" charset="0"/>
                <a:ea typeface="Times New Roman" pitchFamily="18" charset="0"/>
                <a:cs typeface="Arial" pitchFamily="34" charset="0"/>
              </a:rPr>
              <a:t>В тундре гетры </a:t>
            </a:r>
            <a:br>
              <a:rPr kumimoji="0" lang="ru-RU" sz="2400" b="1" i="0" u="none" strike="noStrike" cap="none" normalizeH="0" baseline="0" dirty="0" smtClean="0">
                <a:ln>
                  <a:noFill/>
                </a:ln>
                <a:solidFill>
                  <a:srgbClr val="1D2129"/>
                </a:solidFill>
                <a:effectLst/>
                <a:latin typeface="Arial" pitchFamily="34" charset="0"/>
                <a:ea typeface="Times New Roman" pitchFamily="18" charset="0"/>
                <a:cs typeface="Arial" pitchFamily="34" charset="0"/>
              </a:rPr>
            </a:br>
            <a:r>
              <a:rPr kumimoji="0" lang="ru-RU" sz="2400" b="1" i="0" u="none" strike="noStrike" cap="none" normalizeH="0" baseline="0" dirty="0" smtClean="0">
                <a:ln>
                  <a:noFill/>
                </a:ln>
                <a:solidFill>
                  <a:srgbClr val="1D2129"/>
                </a:solidFill>
                <a:effectLst/>
                <a:latin typeface="Arial" pitchFamily="34" charset="0"/>
                <a:ea typeface="Times New Roman" pitchFamily="18" charset="0"/>
                <a:cs typeface="Arial" pitchFamily="34" charset="0"/>
              </a:rPr>
              <a:t>Вытру выдрой ядра кедров</a:t>
            </a:r>
            <a:br>
              <a:rPr kumimoji="0" lang="ru-RU" sz="2400" b="1" i="0" u="none" strike="noStrike" cap="none" normalizeH="0" baseline="0" dirty="0" smtClean="0">
                <a:ln>
                  <a:noFill/>
                </a:ln>
                <a:solidFill>
                  <a:srgbClr val="1D2129"/>
                </a:solidFill>
                <a:effectLst/>
                <a:latin typeface="Arial" pitchFamily="34" charset="0"/>
                <a:ea typeface="Times New Roman" pitchFamily="18" charset="0"/>
                <a:cs typeface="Arial" pitchFamily="34" charset="0"/>
              </a:rPr>
            </a:br>
            <a:r>
              <a:rPr kumimoji="0" lang="ru-RU" sz="2400" b="1" i="0" u="none" strike="noStrike" cap="none" normalizeH="0" baseline="0" dirty="0" smtClean="0">
                <a:ln>
                  <a:noFill/>
                </a:ln>
                <a:solidFill>
                  <a:srgbClr val="1D2129"/>
                </a:solidFill>
                <a:effectLst/>
                <a:latin typeface="Arial" pitchFamily="34" charset="0"/>
                <a:ea typeface="Times New Roman" pitchFamily="18" charset="0"/>
                <a:cs typeface="Arial" pitchFamily="34" charset="0"/>
              </a:rPr>
              <a:t>Вытру </a:t>
            </a:r>
            <a:r>
              <a:rPr kumimoji="0" lang="ru-RU" sz="2400" b="1" i="0" u="none" strike="noStrike" cap="none" normalizeH="0" baseline="0" dirty="0" err="1" smtClean="0">
                <a:ln>
                  <a:noFill/>
                </a:ln>
                <a:solidFill>
                  <a:srgbClr val="1D2129"/>
                </a:solidFill>
                <a:effectLst/>
                <a:latin typeface="Arial" pitchFamily="34" charset="0"/>
                <a:ea typeface="Times New Roman" pitchFamily="18" charset="0"/>
                <a:cs typeface="Arial" pitchFamily="34" charset="0"/>
              </a:rPr>
              <a:t>гетрой</a:t>
            </a:r>
            <a:r>
              <a:rPr kumimoji="0" lang="ru-RU" sz="2400" b="1" i="0" u="none" strike="noStrike" cap="none" normalizeH="0" baseline="0" dirty="0" smtClean="0">
                <a:ln>
                  <a:noFill/>
                </a:ln>
                <a:solidFill>
                  <a:srgbClr val="1D2129"/>
                </a:solidFill>
                <a:effectLst/>
                <a:latin typeface="Arial" pitchFamily="34" charset="0"/>
                <a:ea typeface="Times New Roman" pitchFamily="18" charset="0"/>
                <a:cs typeface="Arial" pitchFamily="34" charset="0"/>
              </a:rPr>
              <a:t> выдре морду</a:t>
            </a:r>
            <a:br>
              <a:rPr kumimoji="0" lang="ru-RU" sz="2400" b="1" i="0" u="none" strike="noStrike" cap="none" normalizeH="0" baseline="0" dirty="0" smtClean="0">
                <a:ln>
                  <a:noFill/>
                </a:ln>
                <a:solidFill>
                  <a:srgbClr val="1D2129"/>
                </a:solidFill>
                <a:effectLst/>
                <a:latin typeface="Arial" pitchFamily="34" charset="0"/>
                <a:ea typeface="Times New Roman" pitchFamily="18" charset="0"/>
                <a:cs typeface="Arial" pitchFamily="34" charset="0"/>
              </a:rPr>
            </a:br>
            <a:r>
              <a:rPr kumimoji="0" lang="ru-RU" sz="2400" b="1" i="0" u="none" strike="noStrike" cap="none" normalizeH="0" baseline="0" dirty="0" smtClean="0">
                <a:ln>
                  <a:noFill/>
                </a:ln>
                <a:solidFill>
                  <a:srgbClr val="1D2129"/>
                </a:solidFill>
                <a:effectLst/>
                <a:latin typeface="Arial" pitchFamily="34" charset="0"/>
                <a:ea typeface="Times New Roman" pitchFamily="18" charset="0"/>
                <a:cs typeface="Arial" pitchFamily="34" charset="0"/>
              </a:rPr>
              <a:t>Ядра в вёдра </a:t>
            </a:r>
            <a:br>
              <a:rPr kumimoji="0" lang="ru-RU" sz="2400" b="1" i="0" u="none" strike="noStrike" cap="none" normalizeH="0" baseline="0" dirty="0" smtClean="0">
                <a:ln>
                  <a:noFill/>
                </a:ln>
                <a:solidFill>
                  <a:srgbClr val="1D2129"/>
                </a:solidFill>
                <a:effectLst/>
                <a:latin typeface="Arial" pitchFamily="34" charset="0"/>
                <a:ea typeface="Times New Roman" pitchFamily="18" charset="0"/>
                <a:cs typeface="Arial" pitchFamily="34" charset="0"/>
              </a:rPr>
            </a:br>
            <a:r>
              <a:rPr kumimoji="0" lang="ru-RU" sz="2400" b="1" i="0" u="none" strike="noStrike" cap="none" normalizeH="0" baseline="0" dirty="0" smtClean="0">
                <a:ln>
                  <a:noFill/>
                </a:ln>
                <a:solidFill>
                  <a:srgbClr val="1D2129"/>
                </a:solidFill>
                <a:effectLst/>
                <a:latin typeface="Arial" pitchFamily="34" charset="0"/>
                <a:ea typeface="Times New Roman" pitchFamily="18" charset="0"/>
                <a:cs typeface="Arial" pitchFamily="34" charset="0"/>
              </a:rPr>
              <a:t>Выдру в тундру!</a:t>
            </a:r>
            <a:endParaRPr kumimoji="0" lang="ru-RU" sz="2400" b="1"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85852" y="1857364"/>
            <a:ext cx="6786610" cy="1692771"/>
          </a:xfrm>
          <a:prstGeom prst="rect">
            <a:avLst/>
          </a:prstGeom>
        </p:spPr>
        <p:txBody>
          <a:bodyPr wrap="square">
            <a:spAutoFit/>
          </a:bodyPr>
          <a:lstStyle/>
          <a:p>
            <a:r>
              <a:rPr lang="ru-RU" sz="2400" b="1" dirty="0" smtClean="0"/>
              <a:t/>
            </a:r>
            <a:br>
              <a:rPr lang="ru-RU" sz="2400" b="1" dirty="0" smtClean="0"/>
            </a:br>
            <a:r>
              <a:rPr lang="ru-RU" sz="2400" b="1" dirty="0" smtClean="0"/>
              <a:t> </a:t>
            </a:r>
            <a:r>
              <a:rPr lang="ru-RU" sz="2800" b="1" dirty="0" smtClean="0"/>
              <a:t/>
            </a:r>
            <a:br>
              <a:rPr lang="ru-RU" sz="2800" b="1" dirty="0" smtClean="0"/>
            </a:br>
            <a:r>
              <a:rPr lang="ru-RU" sz="2800" b="1" dirty="0">
                <a:latin typeface="Times New Roman" pitchFamily="18" charset="0"/>
                <a:cs typeface="Times New Roman" pitchFamily="18" charset="0"/>
              </a:rPr>
              <a:t/>
            </a:r>
            <a:br>
              <a:rPr lang="ru-RU" sz="2800" b="1" dirty="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
        <p:nvSpPr>
          <p:cNvPr id="5" name="Прямоугольник 4"/>
          <p:cNvSpPr/>
          <p:nvPr/>
        </p:nvSpPr>
        <p:spPr>
          <a:xfrm>
            <a:off x="2440695" y="928670"/>
            <a:ext cx="4158639" cy="646331"/>
          </a:xfrm>
          <a:prstGeom prst="rect">
            <a:avLst/>
          </a:prstGeom>
        </p:spPr>
        <p:txBody>
          <a:bodyPr wrap="none">
            <a:spAutoFit/>
          </a:bodyPr>
          <a:lstStyle/>
          <a:p>
            <a:pPr algn="ctr"/>
            <a:r>
              <a:rPr lang="ru-RU" sz="3600" b="1" strike="noStrike" spc="-1" dirty="0" smtClean="0">
                <a:solidFill>
                  <a:srgbClr val="FF0000"/>
                </a:solidFill>
                <a:uFill>
                  <a:solidFill>
                    <a:srgbClr val="FFFFFF"/>
                  </a:solidFill>
                </a:uFill>
                <a:latin typeface="Times New Roman" pitchFamily="18" charset="0"/>
                <a:cs typeface="Times New Roman" pitchFamily="18" charset="0"/>
              </a:rPr>
              <a:t>ЧИСТОГОВОРКИ</a:t>
            </a:r>
          </a:p>
        </p:txBody>
      </p:sp>
      <p:sp>
        <p:nvSpPr>
          <p:cNvPr id="1025" name="Rectangle 1"/>
          <p:cNvSpPr>
            <a:spLocks noChangeArrowheads="1"/>
          </p:cNvSpPr>
          <p:nvPr/>
        </p:nvSpPr>
        <p:spPr bwMode="auto">
          <a:xfrm>
            <a:off x="1000100" y="1831330"/>
            <a:ext cx="7858180" cy="400109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лы</a:t>
            </a:r>
            <a:r>
              <a:rPr kumimoji="0" lang="ru-RU" sz="32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 </a:t>
            </a:r>
            <a:r>
              <a:rPr kumimoji="0" lang="ru-RU" sz="3200" b="1"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лы</a:t>
            </a:r>
            <a:r>
              <a:rPr kumimoji="0" lang="ru-RU" sz="32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 </a:t>
            </a:r>
            <a:r>
              <a:rPr kumimoji="0" lang="ru-RU" sz="3200" b="1"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лы</a:t>
            </a:r>
            <a:r>
              <a:rPr kumimoji="0" lang="ru-RU" sz="32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 наши девочки малы.</a:t>
            </a:r>
            <a:endParaRPr kumimoji="0" lang="ru-RU" sz="32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3200" b="1"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ло</a:t>
            </a:r>
            <a:r>
              <a:rPr kumimoji="0" lang="ru-RU" sz="32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 </a:t>
            </a:r>
            <a:r>
              <a:rPr kumimoji="0" lang="ru-RU" sz="3200" b="1"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ло</a:t>
            </a:r>
            <a:r>
              <a:rPr kumimoji="0" lang="ru-RU" sz="32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 </a:t>
            </a:r>
            <a:r>
              <a:rPr kumimoji="0" lang="ru-RU" sz="3200" b="1"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ло</a:t>
            </a:r>
            <a:r>
              <a:rPr kumimoji="0" lang="ru-RU" sz="32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 прозрачное стекло.</a:t>
            </a:r>
            <a:endParaRPr kumimoji="0" lang="ru-RU" sz="32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да - </a:t>
            </a:r>
            <a:r>
              <a:rPr kumimoji="0" lang="ru-RU" sz="3200" b="1"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да</a:t>
            </a:r>
            <a:r>
              <a:rPr kumimoji="0" lang="ru-RU" sz="32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 </a:t>
            </a:r>
            <a:r>
              <a:rPr kumimoji="0" lang="ru-RU" sz="3200" b="1"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да</a:t>
            </a:r>
            <a:r>
              <a:rPr kumimoji="0" lang="ru-RU" sz="32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 там холодная вода.</a:t>
            </a:r>
            <a:endParaRPr kumimoji="0" lang="ru-RU" sz="32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3200" b="1"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ды</a:t>
            </a:r>
            <a:r>
              <a:rPr kumimoji="0" lang="ru-RU" sz="32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 </a:t>
            </a:r>
            <a:r>
              <a:rPr kumimoji="0" lang="ru-RU" sz="3200" b="1"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ды</a:t>
            </a:r>
            <a:r>
              <a:rPr kumimoji="0" lang="ru-RU" sz="32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 </a:t>
            </a:r>
            <a:r>
              <a:rPr kumimoji="0" lang="ru-RU" sz="3200" b="1"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ды</a:t>
            </a:r>
            <a:r>
              <a:rPr kumimoji="0" lang="ru-RU" sz="32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 выходи - </a:t>
            </a:r>
            <a:r>
              <a:rPr kumimoji="0" lang="ru-RU" sz="3200" b="1"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ка</a:t>
            </a:r>
            <a:r>
              <a:rPr kumimoji="0" lang="ru-RU" sz="32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из воды.</a:t>
            </a:r>
            <a:endParaRPr kumimoji="0" lang="ru-RU" sz="32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3200" b="1"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ду</a:t>
            </a:r>
            <a:r>
              <a:rPr kumimoji="0" lang="ru-RU" sz="32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 </a:t>
            </a:r>
            <a:r>
              <a:rPr kumimoji="0" lang="ru-RU" sz="3200" b="1"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ду</a:t>
            </a:r>
            <a:r>
              <a:rPr kumimoji="0" lang="ru-RU" sz="32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 </a:t>
            </a:r>
            <a:r>
              <a:rPr kumimoji="0" lang="ru-RU" sz="3200" b="1"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ду</a:t>
            </a:r>
            <a:r>
              <a:rPr kumimoji="0" lang="ru-RU" sz="32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 поскорей домой пойду.</a:t>
            </a:r>
            <a:endParaRPr kumimoji="0" lang="ru-RU" sz="32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де - </a:t>
            </a:r>
            <a:r>
              <a:rPr kumimoji="0" lang="ru-RU" sz="3200" b="1"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де</a:t>
            </a:r>
            <a:r>
              <a:rPr kumimoji="0" lang="ru-RU" sz="32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 </a:t>
            </a:r>
            <a:r>
              <a:rPr kumimoji="0" lang="ru-RU" sz="3200" b="1"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де</a:t>
            </a:r>
            <a:r>
              <a:rPr kumimoji="0" lang="ru-RU" sz="32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 подходить нельзя к воде.</a:t>
            </a:r>
            <a:endParaRPr kumimoji="0" lang="ru-RU" sz="32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r>
            <a:br>
              <a:rPr kumimoji="0" lang="ru-RU" sz="28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ru-RU" sz="16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r>
            <a:br>
              <a:rPr kumimoji="0" lang="ru-RU" sz="16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1387</TotalTime>
  <Words>215</Words>
  <Application>Microsoft Office PowerPoint</Application>
  <PresentationFormat>Экран (4:3)</PresentationFormat>
  <Paragraphs>38</Paragraphs>
  <Slides>16</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16</vt:i4>
      </vt:variant>
    </vt:vector>
  </HeadingPairs>
  <TitlesOfParts>
    <vt:vector size="18" baseType="lpstr">
      <vt:lpstr>Office Theme</vt:lpstr>
      <vt:lpstr>Office Theme</vt:lpstr>
      <vt:lpstr>13-14.11.2020г.</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4. «Ушки». Стоя, руки в том же положении, что и в предыдущем упражнении. Наклоняем голову (ухом к плечу), делая вдох, к другому плечу тоже самое. Не забывайте выдыхать.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Director</dc:creator>
  <cp:lastModifiedBy>Director</cp:lastModifiedBy>
  <cp:revision>109</cp:revision>
  <cp:lastPrinted>2018-02-07T15:20:00Z</cp:lastPrinted>
  <dcterms:modified xsi:type="dcterms:W3CDTF">2020-11-08T11:17:17Z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3</vt:i4>
  </property>
  <property fmtid="{D5CDD505-2E9C-101B-9397-08002B2CF9AE}" pid="8" name="PresentationFormat">
    <vt:lpwstr>Экран (4:3)</vt:lpwstr>
  </property>
  <property fmtid="{D5CDD505-2E9C-101B-9397-08002B2CF9AE}" pid="9" name="ScaleCrop">
    <vt:bool>false</vt:bool>
  </property>
  <property fmtid="{D5CDD505-2E9C-101B-9397-08002B2CF9AE}" pid="10" name="ShareDoc">
    <vt:bool>false</vt:bool>
  </property>
  <property fmtid="{D5CDD505-2E9C-101B-9397-08002B2CF9AE}" pid="11" name="Slides">
    <vt:i4>32</vt:i4>
  </property>
</Properties>
</file>