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56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93001-3B40-407C-AC2C-5CFDCC4BB1B4}" type="datetimeFigureOut">
              <a:rPr lang="ru-RU" smtClean="0"/>
              <a:t>10.10.2024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B3AFF-1939-48D7-A4F4-7B1A914591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3-02/1676566618_catherineasquithgallery-com-p-zelenii-risovannii-fon-106.jpg"/>
          <p:cNvPicPr>
            <a:picLocks noChangeAspect="1" noChangeArrowheads="1"/>
          </p:cNvPicPr>
          <p:nvPr/>
        </p:nvPicPr>
        <p:blipFill>
          <a:blip r:embed="rId2"/>
          <a:srcRect l="3361" r="2105"/>
          <a:stretch>
            <a:fillRect/>
          </a:stretch>
        </p:blipFill>
        <p:spPr bwMode="auto">
          <a:xfrm>
            <a:off x="0" y="-24"/>
            <a:ext cx="9192126" cy="6876000"/>
          </a:xfrm>
          <a:prstGeom prst="rect">
            <a:avLst/>
          </a:prstGeom>
          <a:noFill/>
        </p:spPr>
      </p:pic>
      <p:pic>
        <p:nvPicPr>
          <p:cNvPr id="11272" name="Picture 8" descr="https://catherineasquithgallery.com/uploads/posts/2021-02/1614546016_15-p-solntse-na-belom-fone-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14290"/>
            <a:ext cx="1459234" cy="1591781"/>
          </a:xfrm>
          <a:prstGeom prst="rect">
            <a:avLst/>
          </a:prstGeom>
          <a:noFill/>
        </p:spPr>
      </p:pic>
      <p:pic>
        <p:nvPicPr>
          <p:cNvPr id="11280" name="Picture 16" descr="https://klike.net/uploads/posts/2022-09/1663069381_s-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383147"/>
            <a:ext cx="3429024" cy="3903373"/>
          </a:xfrm>
          <a:prstGeom prst="rect">
            <a:avLst/>
          </a:prstGeom>
          <a:noFill/>
        </p:spPr>
      </p:pic>
      <p:pic>
        <p:nvPicPr>
          <p:cNvPr id="11282" name="Picture 18" descr="https://catherineasquithgallery.com/uploads/posts/2021-03/1614548042_36-p-gribi-na-belom-fone-5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5818827"/>
            <a:ext cx="555618" cy="610569"/>
          </a:xfrm>
          <a:prstGeom prst="rect">
            <a:avLst/>
          </a:prstGeom>
          <a:noFill/>
        </p:spPr>
      </p:pic>
      <p:pic>
        <p:nvPicPr>
          <p:cNvPr id="11290" name="Picture 26" descr="https://polinka.top/uploads/posts/2023-05/thumbs/1684123272_polinka-top-p-tucha-kartinka-na-belom-fone-instagram-48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214942" y="0"/>
            <a:ext cx="3348837" cy="2160000"/>
          </a:xfrm>
          <a:prstGeom prst="rect">
            <a:avLst/>
          </a:prstGeom>
          <a:noFill/>
        </p:spPr>
      </p:pic>
      <p:pic>
        <p:nvPicPr>
          <p:cNvPr id="17" name="Picture 26" descr="https://polinka.top/uploads/posts/2023-05/thumbs/1684123272_polinka-top-p-tucha-kartinka-na-belom-fone-instagram-48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85786" y="357166"/>
            <a:ext cx="3348837" cy="2160000"/>
          </a:xfrm>
          <a:prstGeom prst="rect">
            <a:avLst/>
          </a:prstGeom>
          <a:noFill/>
        </p:spPr>
      </p:pic>
      <p:pic>
        <p:nvPicPr>
          <p:cNvPr id="11292" name="Picture 28" descr="https://vignette4.wikia.nocookie.net/bakugan/images/9/9e/Chocolate-RainV5.gif/revision/latest?cb=20111002213910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406" y="1916043"/>
            <a:ext cx="9072594" cy="4941957"/>
          </a:xfrm>
          <a:prstGeom prst="rect">
            <a:avLst/>
          </a:prstGeom>
          <a:noFill/>
        </p:spPr>
      </p:pic>
      <p:pic>
        <p:nvPicPr>
          <p:cNvPr id="11296" name="Picture 32" descr="https://sneg.top/uploads/posts/2023-04/1681841185_sneg-top-p-vorobushek-kartinka-dlya-detei-krasivo-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0100" y="3214686"/>
            <a:ext cx="675099" cy="637406"/>
          </a:xfrm>
          <a:prstGeom prst="rect">
            <a:avLst/>
          </a:prstGeom>
          <a:noFill/>
        </p:spPr>
      </p:pic>
      <p:pic>
        <p:nvPicPr>
          <p:cNvPr id="21" name="Picture 32" descr="https://sneg.top/uploads/posts/2023-04/1681841185_sneg-top-p-vorobushek-kartinka-dlya-detei-krasivo-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285984" y="3857628"/>
            <a:ext cx="675099" cy="637406"/>
          </a:xfrm>
          <a:prstGeom prst="rect">
            <a:avLst/>
          </a:prstGeom>
          <a:noFill/>
        </p:spPr>
      </p:pic>
      <p:pic>
        <p:nvPicPr>
          <p:cNvPr id="22" name="Picture 18" descr="https://catherineasquithgallery.com/uploads/posts/2021-03/1614548042_36-p-gribi-na-belom-fone-5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6072206"/>
            <a:ext cx="555618" cy="610569"/>
          </a:xfrm>
          <a:prstGeom prst="rect">
            <a:avLst/>
          </a:prstGeom>
          <a:noFill/>
        </p:spPr>
      </p:pic>
      <p:pic>
        <p:nvPicPr>
          <p:cNvPr id="11302" name="Picture 38" descr="https://starwars-galaxy.ru/800/600/http/i.pinimg.com/originals/5e/3e/71/5e3e71f001e72a161b5e7c73c82c347f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26" y="3929066"/>
            <a:ext cx="1609740" cy="23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0" fill="hold"/>
                                        <p:tgtEl>
                                          <p:spTgt spid="112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atherineasquithgallery.com/uploads/posts/2023-02/1676566618_catherineasquithgallery-com-p-zelenii-risovannii-fon-106.jpg"/>
          <p:cNvPicPr>
            <a:picLocks noChangeAspect="1" noChangeArrowheads="1"/>
          </p:cNvPicPr>
          <p:nvPr/>
        </p:nvPicPr>
        <p:blipFill>
          <a:blip r:embed="rId2"/>
          <a:srcRect l="3361" r="2105"/>
          <a:stretch>
            <a:fillRect/>
          </a:stretch>
        </p:blipFill>
        <p:spPr bwMode="auto">
          <a:xfrm>
            <a:off x="0" y="-24"/>
            <a:ext cx="9192126" cy="6876000"/>
          </a:xfrm>
          <a:prstGeom prst="rect">
            <a:avLst/>
          </a:prstGeom>
          <a:noFill/>
        </p:spPr>
      </p:pic>
      <p:pic>
        <p:nvPicPr>
          <p:cNvPr id="11272" name="Picture 8" descr="https://catherineasquithgallery.com/uploads/posts/2021-02/1614546016_15-p-solntse-na-belom-fone-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14290"/>
            <a:ext cx="1459234" cy="1591781"/>
          </a:xfrm>
          <a:prstGeom prst="rect">
            <a:avLst/>
          </a:prstGeom>
          <a:noFill/>
        </p:spPr>
      </p:pic>
      <p:pic>
        <p:nvPicPr>
          <p:cNvPr id="11280" name="Picture 16" descr="https://klike.net/uploads/posts/2022-09/1663069381_s-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383147"/>
            <a:ext cx="3429024" cy="3903373"/>
          </a:xfrm>
          <a:prstGeom prst="rect">
            <a:avLst/>
          </a:prstGeom>
          <a:noFill/>
        </p:spPr>
      </p:pic>
      <p:pic>
        <p:nvPicPr>
          <p:cNvPr id="11282" name="Picture 18" descr="https://catherineasquithgallery.com/uploads/posts/2021-03/1614548042_36-p-gribi-na-belom-fone-5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811" y="5656430"/>
            <a:ext cx="864000" cy="949450"/>
          </a:xfrm>
          <a:prstGeom prst="rect">
            <a:avLst/>
          </a:prstGeom>
          <a:noFill/>
        </p:spPr>
      </p:pic>
      <p:pic>
        <p:nvPicPr>
          <p:cNvPr id="11290" name="Picture 26" descr="https://polinka.top/uploads/posts/2023-05/thumbs/1684123272_polinka-top-p-tucha-kartinka-na-belom-fone-instagram-48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28992" y="714356"/>
            <a:ext cx="3348837" cy="2160000"/>
          </a:xfrm>
          <a:prstGeom prst="rect">
            <a:avLst/>
          </a:prstGeom>
          <a:noFill/>
        </p:spPr>
      </p:pic>
      <p:pic>
        <p:nvPicPr>
          <p:cNvPr id="17" name="Picture 26" descr="https://polinka.top/uploads/posts/2023-05/thumbs/1684123272_polinka-top-p-tucha-kartinka-na-belom-fone-instagram-48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0" y="0"/>
            <a:ext cx="3348837" cy="2160000"/>
          </a:xfrm>
          <a:prstGeom prst="rect">
            <a:avLst/>
          </a:prstGeom>
          <a:noFill/>
        </p:spPr>
      </p:pic>
      <p:pic>
        <p:nvPicPr>
          <p:cNvPr id="11296" name="Picture 32" descr="https://sneg.top/uploads/posts/2023-04/1681841185_sneg-top-p-vorobushek-kartinka-dlya-detei-krasivo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3214686"/>
            <a:ext cx="675099" cy="637406"/>
          </a:xfrm>
          <a:prstGeom prst="rect">
            <a:avLst/>
          </a:prstGeom>
          <a:noFill/>
        </p:spPr>
      </p:pic>
      <p:pic>
        <p:nvPicPr>
          <p:cNvPr id="21" name="Picture 32" descr="https://sneg.top/uploads/posts/2023-04/1681841185_sneg-top-p-vorobushek-kartinka-dlya-detei-krasivo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285984" y="3857628"/>
            <a:ext cx="675099" cy="637406"/>
          </a:xfrm>
          <a:prstGeom prst="rect">
            <a:avLst/>
          </a:prstGeom>
          <a:noFill/>
        </p:spPr>
      </p:pic>
      <p:pic>
        <p:nvPicPr>
          <p:cNvPr id="22" name="Picture 18" descr="https://catherineasquithgallery.com/uploads/posts/2021-03/1614548042_36-p-gribi-na-belom-fone-5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6072206"/>
            <a:ext cx="555618" cy="610569"/>
          </a:xfrm>
          <a:prstGeom prst="rect">
            <a:avLst/>
          </a:prstGeom>
          <a:noFill/>
        </p:spPr>
      </p:pic>
      <p:pic>
        <p:nvPicPr>
          <p:cNvPr id="11302" name="Picture 38" descr="https://starwars-galaxy.ru/800/600/http/i.pinimg.com/originals/5e/3e/71/5e3e71f001e72a161b5e7c73c82c347f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3929066"/>
            <a:ext cx="1609740" cy="2376000"/>
          </a:xfrm>
          <a:prstGeom prst="rect">
            <a:avLst/>
          </a:prstGeom>
          <a:noFill/>
        </p:spPr>
      </p:pic>
      <p:pic>
        <p:nvPicPr>
          <p:cNvPr id="13" name="Picture 16" descr="https://klike.net/uploads/posts/2022-09/1663069381_s-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785926"/>
            <a:ext cx="3429024" cy="3903373"/>
          </a:xfrm>
          <a:prstGeom prst="rect">
            <a:avLst/>
          </a:prstGeom>
          <a:noFill/>
        </p:spPr>
      </p:pic>
      <p:pic>
        <p:nvPicPr>
          <p:cNvPr id="14" name="Picture 38" descr="https://starwars-galaxy.ru/800/600/http/i.pinimg.com/originals/5e/3e/71/5e3e71f001e72a161b5e7c73c82c347f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143240" y="4357694"/>
            <a:ext cx="1609740" cy="23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40" name="Picture 4" descr="https://funforkids.ru/pictures/animals/lovelyanimals00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6562" y="704151"/>
            <a:ext cx="3510280" cy="5181841"/>
          </a:xfrm>
          <a:prstGeom prst="rect">
            <a:avLst/>
          </a:prstGeom>
          <a:noFill/>
        </p:spPr>
      </p:pic>
      <p:pic>
        <p:nvPicPr>
          <p:cNvPr id="14346" name="Picture 10" descr="https://coloring-book.ru/images/picture/raskraska-29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551" y="571480"/>
            <a:ext cx="4085325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2023-10-24T07:30:52Z</dcterms:created>
  <dcterms:modified xsi:type="dcterms:W3CDTF">2024-10-10T08:47:00Z</dcterms:modified>
</cp:coreProperties>
</file>