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6" r:id="rId8"/>
    <p:sldId id="261" r:id="rId9"/>
    <p:sldId id="263" r:id="rId10"/>
    <p:sldId id="264" r:id="rId11"/>
    <p:sldId id="270" r:id="rId12"/>
    <p:sldId id="269" r:id="rId13"/>
    <p:sldId id="267" r:id="rId14"/>
    <p:sldId id="262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2%D0%B5%D1%85%D0%BD%D0%B8%D1%87%D0%B5%D1%81%D0%BA%D0%B0%D1%8F_%D1%81%D0%B8%D1%81%D1%82%D0%B5%D0%BC%D0%B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476673"/>
            <a:ext cx="8784976" cy="612097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Тема дистанционного занятия: </a:t>
            </a:r>
            <a:r>
              <a:rPr lang="ru-RU" b="1" dirty="0" smtClean="0"/>
              <a:t>Технические </a:t>
            </a:r>
            <a:r>
              <a:rPr lang="ru-RU" b="1" dirty="0" smtClean="0"/>
              <a:t>системы. Создание </a:t>
            </a:r>
            <a:r>
              <a:rPr lang="ru-RU" b="1" dirty="0" smtClean="0"/>
              <a:t>сложных технических </a:t>
            </a:r>
            <a:r>
              <a:rPr lang="ru-RU" b="1" dirty="0" smtClean="0"/>
              <a:t>систем.</a:t>
            </a:r>
          </a:p>
          <a:p>
            <a:pPr algn="just"/>
            <a:r>
              <a:rPr lang="ru-RU" b="1" dirty="0" smtClean="0"/>
              <a:t>Задания: </a:t>
            </a:r>
          </a:p>
          <a:p>
            <a:pPr algn="just">
              <a:buNone/>
            </a:pPr>
            <a:r>
              <a:rPr lang="ru-RU" dirty="0" smtClean="0"/>
              <a:t>Познакомиться с презентацией. Разработать свой проект технической системы (чертеж, схема, описание и т.д.)</a:t>
            </a:r>
          </a:p>
          <a:p>
            <a:pPr algn="just">
              <a:buNone/>
            </a:pPr>
            <a:r>
              <a:rPr lang="ru-RU" dirty="0" smtClean="0"/>
              <a:t>Решить задачу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dirty="0" smtClean="0"/>
              <a:t>Выполнить до: </a:t>
            </a:r>
            <a:r>
              <a:rPr lang="ru-RU" b="1" dirty="0" smtClean="0"/>
              <a:t>13.04.2020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240f70b81a3680eac278df6ec1460d94fa5a38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m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lide-13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14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Решить задачу</a:t>
            </a:r>
            <a:endParaRPr lang="ru-RU" b="1" dirty="0"/>
          </a:p>
        </p:txBody>
      </p:sp>
      <p:pic>
        <p:nvPicPr>
          <p:cNvPr id="6" name="Содержимое 5" descr="8035657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" y="1700808"/>
            <a:ext cx="9144000" cy="515719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952327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Технические системы.</a:t>
            </a:r>
            <a:br>
              <a:rPr lang="ru-RU" sz="6000" b="1" dirty="0" smtClean="0"/>
            </a:br>
            <a:r>
              <a:rPr lang="ru-RU" sz="6000" b="1" dirty="0" smtClean="0"/>
              <a:t>Создание сложных технических систем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509120"/>
            <a:ext cx="8892480" cy="151216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just"/>
            <a:endParaRPr lang="ru-RU" sz="8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зЗ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35416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hlinkClick r:id="rId2"/>
              </a:rPr>
              <a:t>Техническая система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b="1" dirty="0" smtClean="0"/>
              <a:t>Техническая</a:t>
            </a:r>
            <a:r>
              <a:rPr lang="ru-RU" dirty="0" smtClean="0"/>
              <a:t> </a:t>
            </a:r>
            <a:r>
              <a:rPr lang="ru-RU" b="1" dirty="0" smtClean="0"/>
              <a:t>система</a:t>
            </a:r>
            <a:r>
              <a:rPr lang="ru-RU" dirty="0" smtClean="0"/>
              <a:t> — искусственно созданная </a:t>
            </a:r>
            <a:r>
              <a:rPr lang="ru-RU" b="1" dirty="0" smtClean="0"/>
              <a:t>система</a:t>
            </a:r>
            <a:r>
              <a:rPr lang="ru-RU" dirty="0" smtClean="0"/>
              <a:t>, предназначенная для удовлетворения определенной потребности, существующая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 smtClean="0"/>
              <a:t>) как изделие производства,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 smtClean="0"/>
              <a:t>) как устройство...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82063/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SZhjb8.pn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38719464_1040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47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Технические системы. Создание сложных технических систем</vt:lpstr>
      <vt:lpstr>Техническая система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Решить задачу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Технические системы. Создание сложных технических систем</dc:title>
  <dc:creator>380</dc:creator>
  <cp:lastModifiedBy>380</cp:lastModifiedBy>
  <cp:revision>4</cp:revision>
  <dcterms:created xsi:type="dcterms:W3CDTF">2020-04-06T16:01:27Z</dcterms:created>
  <dcterms:modified xsi:type="dcterms:W3CDTF">2020-04-07T04:50:26Z</dcterms:modified>
</cp:coreProperties>
</file>